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00" r:id="rId2"/>
    <p:sldId id="302" r:id="rId3"/>
    <p:sldId id="303" r:id="rId4"/>
    <p:sldId id="304" r:id="rId5"/>
    <p:sldId id="261" r:id="rId6"/>
    <p:sldId id="299" r:id="rId7"/>
    <p:sldId id="257" r:id="rId8"/>
    <p:sldId id="260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8" r:id="rId24"/>
    <p:sldId id="25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31" autoAdjust="0"/>
    <p:restoredTop sz="97312" autoAdjust="0"/>
  </p:normalViewPr>
  <p:slideViewPr>
    <p:cSldViewPr>
      <p:cViewPr varScale="1">
        <p:scale>
          <a:sx n="89" d="100"/>
          <a:sy n="89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EDD0-5C7A-42A1-9B5C-315AF0BC0C6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054FA-5943-4B00-A7D0-A002850FC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4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60D3D-3209-4A21-B377-37605E1CF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467567-C919-422D-B92D-4247DC4D3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836587-7230-4FAF-98F0-C8A006B5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001C75-E606-41F4-A9B3-510EF967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63D851-5B7F-4051-ABF3-2CDC19BF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121B20-87C3-4C93-96D0-73432B22B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1640D-A96C-449C-BE7E-E8F69EC4A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593E23-E361-41C3-AEE2-3DE05328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C9322D-6720-45A5-A44E-57341B31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7209B1-A92D-4B6C-AC81-DE1F8D38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7872C1-32DB-4B12-8F61-5A035757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2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64DD51-D898-4C1B-883F-702CCFA10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56A121-BD53-42AF-8910-6818E28BA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D661AA-281C-4B36-B51F-B9E7DFA6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FB69DF-09A0-45CF-8527-A9223B63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C5605D-5D1E-4AB8-8871-ED699484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8A636E-ADEE-48CE-BED5-49C56C24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F76CAC-F1EB-4CB5-849D-E4E5B3D10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F308D6-BD12-414D-BD46-FED69E00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BED577-1B26-4366-AB11-8F118E5D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B6DC3C-9697-4252-9846-16A9A9CB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1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ED6B56-F8B2-4E2D-A009-050E5C2A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0A2C32-5A76-48D7-BD04-6CE91B524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3B99BE-7CF7-4B66-B44C-39871840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3211F5-6253-472C-8053-93AAFB3C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35DADB-AEBB-4399-BC01-A7C1F908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8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F4CEF-A3B5-4706-ACFB-682E4BA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A8C0AE-1B34-45C7-A8A6-B7A451FDD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99CF91-437B-4693-AA9D-DE7622EDD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DE7B42-9336-4C83-94FF-381A66E1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CF9F6A-DA03-4A74-B506-E2E0B861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EF6112-0CF2-4D48-A20D-4F38027B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53665F-00FE-4CDE-BC69-B74DB550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864169-6419-49AD-8978-132C0D12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68822D-080C-4D28-959B-9E8A72D8F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CD0303-4C05-4EEC-85BC-9B2E7D30C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AA9EF41-9B83-460E-A7FF-EB7F401DD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4FF512-A5A3-4BFB-B26F-9C544347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2C28143-842B-46A6-935F-6797B38D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BDDEE7C-625A-442A-8775-B8C71910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F30D3E-D583-407C-9CF6-7FDE3F1F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E07644-5FD1-4638-B182-946F9D0B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4D6FEA-F2A1-4458-B907-245386A6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0AAE4E-5881-4D45-9F21-18BC18CF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2B75BF-FBCA-46F9-B19F-96457848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D94CA5B-E4C4-459F-9C7D-62ABC8B9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578456-C6BF-4562-A178-6EDF4B81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085E6D-84AB-43E5-BD99-BD8815D5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232167-4504-4BD7-A3E2-FC89126E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9B8DD5-802F-4AB9-996C-5BAB72FE1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6FE1B6-1AB3-49DB-8703-CB127965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82F5C8-2A75-4900-BCFE-6A4C1C5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FDC5B7C-9BBA-4CD8-B54A-9B3115CB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4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77027-92DE-432A-8CC5-79FF7ED2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2A70E3-B821-453D-9649-3DA06128E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9C4AC5-FE81-4A69-8769-4D5009891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6215E8-79AC-4A88-B3B9-F1972D46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4AE91D-4539-4B62-9B43-543181D2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6955696-E30C-444B-B892-F4AF72FA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AB55DC-3F6A-4017-84EB-8B053D78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813622-5E51-4EDE-91F3-596BA12B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C3D781-0650-4D96-9417-5342A750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51FA-488D-40E0-B83D-C5AAE9041F6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5C66CC-1C3A-4ABE-B0C5-F793FDA40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4F7927-8C34-40F8-AD4B-F954E14B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31EC-04F4-435D-9388-98952D5FE9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D5633B-AFC7-48E9-B3A9-6933A313B9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196752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Дебют – 2022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6000" dirty="0" smtClean="0"/>
              <a:t>У меня это хорошо получается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1" y="5013176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Презентацию составила</a:t>
            </a:r>
          </a:p>
          <a:p>
            <a:pPr algn="r"/>
            <a:r>
              <a:rPr lang="ru-RU" sz="2000" dirty="0" smtClean="0"/>
              <a:t>Учитель начальных классов</a:t>
            </a:r>
          </a:p>
          <a:p>
            <a:pPr algn="r"/>
            <a:r>
              <a:rPr lang="ru-RU" sz="2000" dirty="0" smtClean="0"/>
              <a:t>МБОУ СОШ№3 г.Абинска</a:t>
            </a:r>
          </a:p>
          <a:p>
            <a:pPr algn="r"/>
            <a:r>
              <a:rPr lang="ru-RU" sz="2000" dirty="0" err="1" smtClean="0"/>
              <a:t>Дедович</a:t>
            </a:r>
            <a:r>
              <a:rPr lang="ru-RU" sz="2000" dirty="0" smtClean="0"/>
              <a:t> Диана Дмитриевна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бывают семейные традиции?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6056" y="1484784"/>
            <a:ext cx="3829048" cy="211455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+mj-lt"/>
              </a:rPr>
              <a:t>Общие традиции </a:t>
            </a:r>
            <a:r>
              <a:rPr lang="ru-RU" dirty="0" smtClean="0">
                <a:latin typeface="+mj-lt"/>
              </a:rPr>
              <a:t>–встречающиеся в большинстве семей.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4171944"/>
            <a:ext cx="4038600" cy="268605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+mj-lt"/>
              </a:rPr>
              <a:t>Специальные традиции </a:t>
            </a:r>
            <a:r>
              <a:rPr lang="ru-RU" dirty="0" smtClean="0">
                <a:latin typeface="+mj-lt"/>
              </a:rPr>
              <a:t>– особые традиции, присущие одной данной семье.</a:t>
            </a:r>
          </a:p>
          <a:p>
            <a:pPr algn="ctr">
              <a:buNone/>
            </a:pPr>
            <a:endParaRPr lang="ru-RU" dirty="0">
              <a:latin typeface="+mj-lt"/>
            </a:endParaRPr>
          </a:p>
        </p:txBody>
      </p:sp>
      <p:sp>
        <p:nvSpPr>
          <p:cNvPr id="20482" name="AutoShape 2" descr="Картинки по запросу семейные традиции 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семейные традиции в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s://img.psiheya-market.ru/upload/storage/2016/10-idej-dlya-semejnogo-otdyha-s-reben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384735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i04.fotocdn.net/s123/894ed73b92d36165/public_pin_l/2806089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334575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Общие традиции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4000" dirty="0" smtClean="0"/>
              <a:t> </a:t>
            </a:r>
            <a:r>
              <a:rPr lang="ru-RU" sz="4000" b="1" dirty="0" smtClean="0"/>
              <a:t>празднование дней рождений и семейных праздников</a:t>
            </a:r>
            <a:endParaRPr lang="ru-RU" sz="4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2204864"/>
            <a:ext cx="4186238" cy="288032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>
                <a:latin typeface="+mj-lt"/>
              </a:rPr>
              <a:t>Благодаря таким </a:t>
            </a:r>
            <a:r>
              <a:rPr lang="ru-RU" sz="2400" dirty="0" smtClean="0">
                <a:latin typeface="+mj-lt"/>
              </a:rPr>
              <a:t>обычаям и </a:t>
            </a:r>
            <a:r>
              <a:rPr lang="ru-RU" sz="2400" dirty="0">
                <a:latin typeface="+mj-lt"/>
              </a:rPr>
              <a:t>дети, и взрослые получают множество </a:t>
            </a:r>
            <a:r>
              <a:rPr lang="ru-RU" sz="2400" dirty="0" smtClean="0">
                <a:latin typeface="+mj-lt"/>
              </a:rPr>
              <a:t>радостных моментов: </a:t>
            </a:r>
            <a:r>
              <a:rPr lang="ru-RU" sz="2400" dirty="0">
                <a:latin typeface="+mj-lt"/>
              </a:rPr>
              <a:t>предвкушение праздника, хорошее настроение, радость общения с семьей, ощущение своей </a:t>
            </a:r>
            <a:r>
              <a:rPr lang="ru-RU" sz="2400" dirty="0" smtClean="0">
                <a:latin typeface="+mj-lt"/>
              </a:rPr>
              <a:t>нужности…</a:t>
            </a:r>
            <a:endParaRPr lang="ru-RU" sz="2400" dirty="0">
              <a:latin typeface="+mj-lt"/>
            </a:endParaRPr>
          </a:p>
        </p:txBody>
      </p:sp>
      <p:pic>
        <p:nvPicPr>
          <p:cNvPr id="31746" name="Picture 2" descr="https://1140572266.rsc.cdn77.org/wa-data/public/shop/products/13/02/213/images/232/232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0637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Общие традиции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4000" b="1" dirty="0" smtClean="0"/>
              <a:t> выполнение домашних обязанностей всеми членами семьи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852936"/>
            <a:ext cx="3214710" cy="17859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 уборка в доме, раскладывание  вещей по местам</a:t>
            </a:r>
            <a:endParaRPr lang="ru-RU" dirty="0">
              <a:latin typeface="+mj-lt"/>
            </a:endParaRPr>
          </a:p>
        </p:txBody>
      </p:sp>
      <p:pic>
        <p:nvPicPr>
          <p:cNvPr id="30722" name="Picture 2" descr="https://avatars.mds.yandex.net/get-zen_doc/2814495/pub_5f3da633f7bdb57ea2e86eaa_5f3db0b3b7b0706ce60d00a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92896"/>
            <a:ext cx="4873578" cy="366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Общие традиции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> </a:t>
            </a:r>
            <a:r>
              <a:rPr lang="ru-RU" sz="3600" b="1" dirty="0" smtClean="0"/>
              <a:t>совместные игры с детьми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2060848"/>
            <a:ext cx="3751910" cy="452596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dirty="0" smtClean="0"/>
              <a:t>Делая что-то вместе с детьми, родители учат их разным навыкам, проявляют свои чувства. </a:t>
            </a:r>
          </a:p>
          <a:p>
            <a:pPr indent="0" algn="ctr">
              <a:buNone/>
            </a:pPr>
            <a:endParaRPr lang="ru-RU" sz="2400" dirty="0" smtClean="0"/>
          </a:p>
          <a:p>
            <a:pPr indent="0" algn="ctr">
              <a:buNone/>
            </a:pPr>
            <a:r>
              <a:rPr lang="ru-RU" sz="2400" dirty="0" smtClean="0"/>
              <a:t>В будущем это поможет ребёнку сохранять доверительные отношения с мамой и папой.</a:t>
            </a:r>
            <a:endParaRPr lang="ru-RU" sz="2400" dirty="0"/>
          </a:p>
        </p:txBody>
      </p:sp>
      <p:pic>
        <p:nvPicPr>
          <p:cNvPr id="1030" name="Picture 6" descr="Картинки по запросу общение подростков и семьи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94002" cy="2663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s://psy-files.ru/wp-content/uploads/7/c/f/7cfbb063591feb5f4249e19038e7d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49035"/>
            <a:ext cx="3672408" cy="244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Общие традиции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 </a:t>
            </a:r>
            <a:r>
              <a:rPr lang="ru-RU" b="1" dirty="0" smtClean="0"/>
              <a:t>семейный обед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3471858" cy="30815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Помогают объединять семьи, собирая всех за одним столом</a:t>
            </a:r>
            <a:endParaRPr lang="ru-RU" dirty="0"/>
          </a:p>
        </p:txBody>
      </p:sp>
      <p:pic>
        <p:nvPicPr>
          <p:cNvPr id="28674" name="Picture 2" descr="https://avatars.mds.yandex.net/get-zen_doc/197911/pub_5d66bdc7f73d9d00ac17704b_5d66c0cda06eaf00add086c0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5142488" cy="342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Общие традиции </a:t>
            </a:r>
            <a:br>
              <a:rPr lang="ru-RU" sz="3200" dirty="0" smtClean="0"/>
            </a:br>
            <a:r>
              <a:rPr lang="ru-RU" sz="3600" b="1" dirty="0" smtClean="0"/>
              <a:t> Семейный совет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2564904"/>
            <a:ext cx="368617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Это «собрание» всех членов семьи, на котором решаются важные вопросы</a:t>
            </a:r>
            <a:endParaRPr lang="ru-RU" dirty="0"/>
          </a:p>
        </p:txBody>
      </p:sp>
      <p:sp>
        <p:nvSpPr>
          <p:cNvPr id="1028" name="AutoShape 4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Картинки по запросу на совете сем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i.ytimg.com/vi/2GMnBjqfKo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57606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Общие традиции  </a:t>
            </a:r>
            <a:br>
              <a:rPr lang="ru-RU" sz="3200" dirty="0" smtClean="0"/>
            </a:br>
            <a:r>
              <a:rPr lang="ru-RU" sz="4000" b="1" dirty="0" smtClean="0"/>
              <a:t>ритуалы приветствия и прощания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74168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Пожелание доброго утра и сладких снов, объятия и поцелуй при возвращении домой  – всё это знаки внимания и заботы со стороны  близких.</a:t>
            </a:r>
            <a:endParaRPr lang="ru-RU" dirty="0"/>
          </a:p>
        </p:txBody>
      </p:sp>
      <p:pic>
        <p:nvPicPr>
          <p:cNvPr id="26626" name="Picture 2" descr="https://www.proaist.ru/upload/shutterstock_3281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140968"/>
            <a:ext cx="528994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654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Общие традиции  </a:t>
            </a:r>
            <a:br>
              <a:rPr lang="ru-RU" sz="3600" dirty="0" smtClean="0"/>
            </a:br>
            <a:r>
              <a:rPr lang="ru-RU" b="1" dirty="0" smtClean="0"/>
              <a:t>дни памяти умерших родных и близких</a:t>
            </a:r>
            <a:endParaRPr lang="ru-RU" dirty="0"/>
          </a:p>
        </p:txBody>
      </p:sp>
      <p:pic>
        <p:nvPicPr>
          <p:cNvPr id="4098" name="Picture 2" descr="http://olega-bryanskogo.ru/upload/iblock/9aa/9aa3ec387b7441d4fdc805af3e5ca0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080784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Общие традиции </a:t>
            </a:r>
            <a:br>
              <a:rPr lang="ru-RU" sz="3200" dirty="0" smtClean="0"/>
            </a:br>
            <a:r>
              <a:rPr lang="ru-RU" sz="4000" b="1" dirty="0" smtClean="0"/>
              <a:t>совместные прогулки, походы в кино, на выставки и прочее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3580" y="1988840"/>
            <a:ext cx="3400420" cy="355441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Эти традиции обогащают жизнь семьи, делают ее яркой и насыщенной.</a:t>
            </a:r>
            <a:endParaRPr lang="ru-RU" dirty="0"/>
          </a:p>
        </p:txBody>
      </p:sp>
      <p:pic>
        <p:nvPicPr>
          <p:cNvPr id="24577" name="Picture 1" descr="C:\Users\PRO-Virus\Desktop\WhatsApp Image 2022-01-27 at 21.05.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715" y="4149080"/>
            <a:ext cx="4454285" cy="250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C:\Users\PRO-Virus\Desktop\WhatsApp Image 2022-01-27 at 21.05.3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641798" cy="261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PRO-Virus\Desktop\WhatsApp Image 2022-01-27 at 21.05.31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84784"/>
            <a:ext cx="4644008" cy="261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Специальные традиции </a:t>
            </a:r>
            <a:r>
              <a:rPr lang="ru-RU" sz="4000" dirty="0" smtClean="0"/>
              <a:t>– </a:t>
            </a:r>
            <a:br>
              <a:rPr lang="ru-RU" sz="4000" dirty="0" smtClean="0"/>
            </a:br>
            <a:r>
              <a:rPr lang="ru-RU" sz="3600" b="1" dirty="0" smtClean="0"/>
              <a:t>это особые традиции, присущие одной данной семье.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492896"/>
            <a:ext cx="4097130" cy="30572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выходной спать до обеда или отправляться на пикник</a:t>
            </a:r>
            <a:endParaRPr lang="ru-RU" dirty="0"/>
          </a:p>
        </p:txBody>
      </p:sp>
      <p:sp>
        <p:nvSpPr>
          <p:cNvPr id="4" name="AutoShape 2" descr="https://im2-tub-ru.yandex.net/i?id=47db17067a72b40b4b0a82dd01011f41&amp;n=33&amp;h=215&amp;w=3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playcast.ru/uploads/2013/10/27/6408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3463903" cy="4138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im0-tub-ru.yandex.net/i?id=bb0412711f8ecbf890a527909582f538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97530"/>
            <a:ext cx="4634757" cy="301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125_11590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476672"/>
            <a:ext cx="338437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4390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err="1" smtClean="0"/>
              <a:t>Дедович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4000" dirty="0" smtClean="0"/>
              <a:t>Диана Дмитриевна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356992"/>
            <a:ext cx="377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 начальных классов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297720"/>
            <a:ext cx="6371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«Учитель – это тот, кто способен спуститься с высот своих знаний до незнания ученика и вместе с ним совершить восхождение»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интересных семейных традиций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9632" y="2612504"/>
            <a:ext cx="6400800" cy="1752600"/>
          </a:xfrm>
        </p:spPr>
        <p:txBody>
          <a:bodyPr/>
          <a:lstStyle/>
          <a:p>
            <a:r>
              <a:rPr lang="ru-RU" b="1" dirty="0" smtClean="0">
                <a:latin typeface="+mj-lt"/>
              </a:rPr>
              <a:t>Традиции, сознательно внесённые в семью</a:t>
            </a:r>
            <a:endParaRPr lang="ru-RU" b="1" dirty="0">
              <a:latin typeface="+mj-lt"/>
            </a:endParaRPr>
          </a:p>
        </p:txBody>
      </p:sp>
      <p:pic>
        <p:nvPicPr>
          <p:cNvPr id="4098" name="Picture 2" descr="Картинки по запросу семейные традиции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639791" cy="2860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727075"/>
            <a:ext cx="3744416" cy="82867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Совместная рыбалка </a:t>
            </a:r>
          </a:p>
          <a:p>
            <a:pPr algn="ctr">
              <a:buNone/>
            </a:pPr>
            <a:r>
              <a:rPr lang="ru-RU" dirty="0" smtClean="0"/>
              <a:t>     до утра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2780928"/>
            <a:ext cx="3405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Семейное </a:t>
            </a:r>
            <a:endParaRPr lang="ru-RU" sz="2800" dirty="0" smtClean="0"/>
          </a:p>
          <a:p>
            <a:pPr algn="ctr"/>
            <a:r>
              <a:rPr lang="ru-RU" sz="2800" dirty="0" smtClean="0"/>
              <a:t>приготовление </a:t>
            </a:r>
            <a:r>
              <a:rPr lang="ru-RU" sz="2800" dirty="0"/>
              <a:t>пищи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508518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Квесты</a:t>
            </a:r>
            <a:r>
              <a:rPr lang="ru-RU" sz="2800" dirty="0" smtClean="0"/>
              <a:t> по случаю </a:t>
            </a:r>
          </a:p>
          <a:p>
            <a:pPr algn="ctr"/>
            <a:r>
              <a:rPr lang="ru-RU" sz="2800" dirty="0" smtClean="0"/>
              <a:t>    дня рождения</a:t>
            </a:r>
            <a:endParaRPr lang="ru-RU" sz="2800" dirty="0"/>
          </a:p>
        </p:txBody>
      </p:sp>
      <p:sp>
        <p:nvSpPr>
          <p:cNvPr id="6" name="AutoShape 6" descr="https://static.tildacdn.com/tild3431-3161-4232-a531-643963633438/c488316199ec470cb31fff7d930937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s://poisknews.ru/wp-content/uploads/2019/09/shutterstock_376892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56261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agapovkacpd.chel.socinfo.ru/media/2021/11/02/1304898197/n6bLZMO4H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851920" cy="256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vladsrcn.social33.ru/upload/resize_cache/iblock/db8/1600_1213_1d7a58ff99b324185ccb5ad5dfbdb5e85/14992786471988863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00900"/>
            <a:ext cx="4032448" cy="305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5976" y="620688"/>
            <a:ext cx="3307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Рисовать друг другу </a:t>
            </a:r>
          </a:p>
          <a:p>
            <a:pPr algn="ctr"/>
            <a:r>
              <a:rPr lang="ru-RU" sz="2800" dirty="0" smtClean="0"/>
              <a:t>Открытки </a:t>
            </a:r>
            <a:endParaRPr lang="ru-RU" sz="2800" dirty="0"/>
          </a:p>
        </p:txBody>
      </p:sp>
      <p:sp>
        <p:nvSpPr>
          <p:cNvPr id="10" name="AutoShape 10" descr="https://media.findmeals.com/cache/d8/85/d88536d360aa9b0e6457134c77c846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 descr="https://im1-tub-ru.yandex.net/i?id=90ae81d8b3efed9275eb1ea8f0864bd5&amp;n=33&amp;h=215&amp;w=29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https://im1-tub-ru.yandex.net/i?id=90ae81d8b3efed9275eb1ea8f0864bd5&amp;n=33&amp;h=215&amp;w=29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luckclub.ru/images/luckclub/2020/01/4fb031128cb84d8395ff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312368" cy="220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2852936"/>
            <a:ext cx="358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Чтение сказки на ночь</a:t>
            </a:r>
            <a:endParaRPr lang="ru-RU" sz="2800" dirty="0"/>
          </a:p>
        </p:txBody>
      </p:sp>
      <p:pic>
        <p:nvPicPr>
          <p:cNvPr id="20484" name="Picture 4" descr="https://psiin.ru/wp-content/uploads/2016/03/%D1%81%D0%BA%D0%B0%D0%B7%D0%BA%D0%B8-%D0%BD%D0%B0-%D0%BD%D0%BE%D1%87%D1%8C.-%D0%B2%D0%BE%D1%81%D0%BF%D0%B8%D1%82%D0%B0%D0%BD%D0%B8%D0%B5-%D1%80%D0%B5%D0%B1%D0%B5%D0%BD%D0%BA%D0%B0.-%D0%BF%D0%B0%D0%BF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5"/>
            <a:ext cx="4124400" cy="275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samopoznanie.ru/avatars/objects/3-93610_1_6.jpg?14829430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4779"/>
            <a:ext cx="3642735" cy="3333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34300" y="5157192"/>
            <a:ext cx="360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Говорим тёплые слова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Как создать семейную традицию?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Для создания семейной традиции необходимы две вещи: ваше желание и согласие домочадцев</a:t>
            </a:r>
          </a:p>
          <a:p>
            <a:pPr algn="ctr">
              <a:buNone/>
            </a:pPr>
            <a:endParaRPr lang="ru-RU" dirty="0" smtClean="0">
              <a:latin typeface="+mj-lt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800" i="1" dirty="0" smtClean="0">
                <a:latin typeface="+mj-lt"/>
              </a:rPr>
              <a:t>Собственно придумайте саму традицию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i="1" dirty="0" smtClean="0">
                <a:latin typeface="+mj-lt"/>
              </a:rPr>
              <a:t>Сделайте первый шаг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i="1" dirty="0" smtClean="0">
                <a:latin typeface="+mj-lt"/>
              </a:rPr>
              <a:t>Будьте умерены в своих желаниях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i="1" dirty="0" smtClean="0">
                <a:latin typeface="+mj-lt"/>
              </a:rPr>
              <a:t>Закрепляйте традицию</a:t>
            </a:r>
          </a:p>
          <a:p>
            <a:endParaRPr lang="ru-RU" dirty="0"/>
          </a:p>
        </p:txBody>
      </p:sp>
      <p:sp>
        <p:nvSpPr>
          <p:cNvPr id="4" name="AutoShape 2" descr="http://previews.123rf.com/images/zeffss/zeffss0801/zeffss080100059/2455533-thumb-up-icon-approval-Hand-Gesture-isolated-on-white-background--Stock-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previews.123rf.com/images/zeffss/zeffss0801/zeffss080100059/2455533-thumb-up-icon-approval-Hand-Gesture-isolated-on-white-background--Stock-Phot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www.pokahlv.com/userfiles/palec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newdesignfile.com/postpic/2012/03/happy-smiley-face-thumbs-up_8317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http://www.newdesignfile.com/postpic/2012/03/happy-smiley-face-thumbs-up_831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95" y="4869160"/>
            <a:ext cx="266400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87824" y="6309320"/>
            <a:ext cx="361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Обговаривали какие бы вы хотели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http://www.lindseymcdivitt.com/wp-content/uploads/2013/05/Fotolia_37027870_Subscription_Monthly_XXL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480720" cy="6480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746" name="AutoShape 2" descr="https://thumbs.dreamstime.com/z/family-logo-20578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thumbs.dreamstime.com/z/family-logo-205785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://outolokon.krut.obr55.ru/files/2016/01/%D1%81%D0%B8%D0%BC%D0%B2%D0%BE%D0%BB-%D1%81%D0%B5%D0%BC%D1%8C%D0%B8-9947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088232" cy="1942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756" name="Picture 12" descr="http://overgraph.ru/images/1472295_kartinki-simvoly-se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227784" cy="2264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758" name="Picture 14" descr="http://st.depositphotos.com/1969477/5004/v/950/depositphotos_50047605-FamilyLig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216024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760" name="Picture 16" descr="http://previews.123rf.com/images/tokhiti/tokhiti0812/tokhiti081200069/3966057-Happy-family-silhouettes-and-sun-on-a-red-background--Stock-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509120"/>
            <a:ext cx="2269232" cy="2103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ttps://apf.mail.ru/cgi-bin/readmsg?id=16433110021126163807;0;1&amp;exif=1&amp;full=1&amp;x-email=diana.pozdeeva.9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IMG-20200702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32656"/>
            <a:ext cx="3309832" cy="441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44644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Моё образование: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000" dirty="0" smtClean="0"/>
              <a:t>В 2020 году окончила Государственное  бюджетное профессиональное образовательное учреждение Краснодарского края «Новороссийский социально-педагогический колледж» по специальности преподавание в начальных классах</a:t>
            </a:r>
            <a:endParaRPr lang="ru-RU" sz="2000" dirty="0"/>
          </a:p>
        </p:txBody>
      </p:sp>
      <p:pic>
        <p:nvPicPr>
          <p:cNvPr id="39940" name="Picture 4" descr="https://nspk-nvr.krd.eduru.ru/media/2021/02/08/1246834476/dlya_saj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84336"/>
            <a:ext cx="5292080" cy="297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2-01-27 at 21.05.32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073" y="3789040"/>
            <a:ext cx="5455928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WhatsApp Image 2022-01-27 at 21.05.31 (3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8822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дают семейные традиции всей семье?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1225847"/>
          </a:xfrm>
        </p:spPr>
        <p:txBody>
          <a:bodyPr/>
          <a:lstStyle/>
          <a:p>
            <a:pPr indent="0" algn="ctr">
              <a:buNone/>
            </a:pPr>
            <a:r>
              <a:rPr lang="ru-RU" dirty="0" smtClean="0"/>
              <a:t>Культурное обогащение семьи – семья делает свой вклад в культурное наследие страны.</a:t>
            </a:r>
            <a:endParaRPr lang="ru-RU" dirty="0"/>
          </a:p>
        </p:txBody>
      </p:sp>
      <p:sp>
        <p:nvSpPr>
          <p:cNvPr id="17416" name="AutoShape 8" descr="Картинки по запросу семейные традиции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Картинки по запросу семейные традиции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Картинки по запросу семейные традиции при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https://www.opticaseseg.ru/upload/iblock/d18/d18c5fb5cb596464c9d70ee8b1a0ba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4611541" cy="337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268760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Толковый словарь С.И.Ожегова и Н.Ю.Шведовой:</a:t>
            </a:r>
          </a:p>
          <a:p>
            <a:endParaRPr lang="ru-RU" sz="2400" dirty="0" smtClean="0"/>
          </a:p>
          <a:p>
            <a:r>
              <a:rPr lang="ru-RU" sz="2400" dirty="0" smtClean="0"/>
              <a:t>НАСЛЕДИЕ -  явление духовной жизни, быта, уклада, унаследованное, воспринятое от прежних поколений, от предшественников.</a:t>
            </a:r>
          </a:p>
          <a:p>
            <a:endParaRPr lang="ru-RU" sz="2400" dirty="0" smtClean="0"/>
          </a:p>
          <a:p>
            <a:r>
              <a:rPr lang="ru-RU" sz="2400" dirty="0" smtClean="0"/>
              <a:t>Толковый словарь  С.А.Кузнецова:</a:t>
            </a:r>
          </a:p>
          <a:p>
            <a:endParaRPr lang="ru-RU" sz="2400" dirty="0" smtClean="0"/>
          </a:p>
          <a:p>
            <a:r>
              <a:rPr lang="ru-RU" sz="2400" dirty="0" smtClean="0"/>
              <a:t>НАСЛЕДИЕ - явление культуры, быта и т.п., унаследованное, воспринятое от прежних поколений от предшественников.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0"/>
            <a:ext cx="7992888" cy="376011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latin typeface="+mj-lt"/>
            </a:endParaRPr>
          </a:p>
          <a:p>
            <a:pPr>
              <a:buNone/>
            </a:pPr>
            <a:r>
              <a:rPr lang="ru-RU" sz="4000" dirty="0" smtClean="0">
                <a:latin typeface="+mj-lt"/>
              </a:rPr>
              <a:t>Семейные </a:t>
            </a:r>
            <a:r>
              <a:rPr lang="ru-RU" sz="4000" dirty="0">
                <a:latin typeface="+mj-lt"/>
              </a:rPr>
              <a:t>традиции — это обычные принятые в семье нормы, манеры поведения, обычаи и взгляды, которые передаются из поколения в </a:t>
            </a:r>
            <a:r>
              <a:rPr lang="ru-RU" sz="4000" dirty="0" smtClean="0">
                <a:latin typeface="+mj-lt"/>
              </a:rPr>
              <a:t>поколение.</a:t>
            </a:r>
          </a:p>
        </p:txBody>
      </p:sp>
      <p:pic>
        <p:nvPicPr>
          <p:cNvPr id="36866" name="Picture 2" descr="https://gorod-ust-labinsk.ru/upload/iblock/32e/pnulrhkrg1vjfvisbld3e4pft8i3cl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77275"/>
            <a:ext cx="4788755" cy="319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дают семейные традиции взрослым?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001056" cy="2357454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dirty="0" smtClean="0"/>
              <a:t>Взрослым дают ощущение единства со своей роднёй, сближают, укрепляют чувства.</a:t>
            </a:r>
          </a:p>
          <a:p>
            <a:pPr indent="0" algn="ctr">
              <a:spcBef>
                <a:spcPts val="0"/>
              </a:spcBef>
              <a:buNone/>
            </a:pPr>
            <a:endParaRPr lang="ru-RU" dirty="0" smtClean="0"/>
          </a:p>
          <a:p>
            <a:pPr indent="0" algn="ctr">
              <a:spcBef>
                <a:spcPts val="0"/>
              </a:spcBef>
              <a:buNone/>
            </a:pPr>
            <a:r>
              <a:rPr lang="ru-RU" dirty="0" smtClean="0"/>
              <a:t>Дают возможность расслабиться, быть собой и радоваться жизни.</a:t>
            </a:r>
            <a:endParaRPr lang="ru-RU" dirty="0"/>
          </a:p>
        </p:txBody>
      </p:sp>
      <p:pic>
        <p:nvPicPr>
          <p:cNvPr id="34818" name="Picture 2" descr="https://catherineasquithgallery.com/uploads/posts/2021-02/1612623091_109-p-semya-na-zelenom-fone-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33056"/>
            <a:ext cx="4207568" cy="265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s://www.culture.ru/storage/images/58a6d8c1cb971eb0c89d1d6aac9e9843/6696e49dadd9968d2be839a753c0d96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9964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дают семейные традиции детям?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dirty="0" smtClean="0"/>
              <a:t>Для детей семейные традиции способствуют гармоничному развитию.</a:t>
            </a:r>
          </a:p>
          <a:p>
            <a:pPr indent="0" algn="ctr">
              <a:spcBef>
                <a:spcPts val="0"/>
              </a:spcBef>
              <a:buNone/>
            </a:pPr>
            <a:endParaRPr lang="ru-RU" dirty="0"/>
          </a:p>
          <a:p>
            <a:pPr indent="0" algn="ctr">
              <a:spcBef>
                <a:spcPts val="0"/>
              </a:spcBef>
              <a:buNone/>
            </a:pPr>
            <a:r>
              <a:rPr lang="ru-RU" dirty="0" smtClean="0"/>
              <a:t>Родители представляются не только строгими воспитателями но и друзьями.</a:t>
            </a:r>
            <a:endParaRPr lang="ru-RU" dirty="0"/>
          </a:p>
        </p:txBody>
      </p:sp>
      <p:pic>
        <p:nvPicPr>
          <p:cNvPr id="35842" name="Picture 2" descr="https://avatars.mds.yandex.net/get-zen_doc/1040957/pub_5ae2ddb76104933a2e81616d_5ae2dec39e29a23794d8d696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717032"/>
            <a:ext cx="4392488" cy="29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Тема30</Template>
  <TotalTime>2301</TotalTime>
  <Words>468</Words>
  <Application>Microsoft Office PowerPoint</Application>
  <PresentationFormat>Экран (4:3)</PresentationFormat>
  <Paragraphs>75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Wingdings</vt:lpstr>
      <vt:lpstr>Тема30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дают семейные традиции всей семье?</vt:lpstr>
      <vt:lpstr>Презентация PowerPoint</vt:lpstr>
      <vt:lpstr>Презентация PowerPoint</vt:lpstr>
      <vt:lpstr>Что дают семейные традиции взрослым?</vt:lpstr>
      <vt:lpstr>Что дают семейные традиции детям?</vt:lpstr>
      <vt:lpstr>Какие бывают семейные традиции?</vt:lpstr>
      <vt:lpstr>Общие традиции   празднование дней рождений и семейных праздников</vt:lpstr>
      <vt:lpstr>Общие традиции   выполнение домашних обязанностей всеми членами семьи</vt:lpstr>
      <vt:lpstr>Общие традиции   совместные игры с детьми</vt:lpstr>
      <vt:lpstr>Общие традиции   семейный обед</vt:lpstr>
      <vt:lpstr>Общие традиции   Семейный совет</vt:lpstr>
      <vt:lpstr>Общие традиции   ритуалы приветствия и прощания</vt:lpstr>
      <vt:lpstr>Общие традиции   дни памяти умерших родных и близких</vt:lpstr>
      <vt:lpstr>Общие традиции  совместные прогулки, походы в кино, на выставки и прочее</vt:lpstr>
      <vt:lpstr>Специальные традиции –  это особые традиции, присущие одной данной семье.</vt:lpstr>
      <vt:lpstr>Примеры интересных семейных традиций</vt:lpstr>
      <vt:lpstr>Презентация PowerPoint</vt:lpstr>
      <vt:lpstr>Презентация PowerPoint</vt:lpstr>
      <vt:lpstr>Как создать семейную традицию?</vt:lpstr>
      <vt:lpstr>Презентация PowerPoint</vt:lpstr>
    </vt:vector>
  </TitlesOfParts>
  <Company>МАОУ Гимназия №5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ТРАДИЦИИ</dc:title>
  <dc:creator>k128</dc:creator>
  <cp:lastModifiedBy>User</cp:lastModifiedBy>
  <cp:revision>200</cp:revision>
  <dcterms:created xsi:type="dcterms:W3CDTF">2016-12-15T13:01:46Z</dcterms:created>
  <dcterms:modified xsi:type="dcterms:W3CDTF">2022-01-28T07:46:48Z</dcterms:modified>
</cp:coreProperties>
</file>