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77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1F32-BC9E-422B-A626-F647BF0528AC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E4234-501B-4D84-A9FA-2CF6EBB3D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91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E4234-501B-4D84-A9FA-2CF6EBB3DC0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514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4C08-B0EB-47EE-82C8-CE947F544A54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CE70-CA5B-49CE-8C00-9E0734CBE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35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4C08-B0EB-47EE-82C8-CE947F544A54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CE70-CA5B-49CE-8C00-9E0734CBE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11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4C08-B0EB-47EE-82C8-CE947F544A54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CE70-CA5B-49CE-8C00-9E0734CBE49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7896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4C08-B0EB-47EE-82C8-CE947F544A54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CE70-CA5B-49CE-8C00-9E0734CBE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745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4C08-B0EB-47EE-82C8-CE947F544A54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CE70-CA5B-49CE-8C00-9E0734CBE49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086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4C08-B0EB-47EE-82C8-CE947F544A54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CE70-CA5B-49CE-8C00-9E0734CBE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862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4C08-B0EB-47EE-82C8-CE947F544A54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CE70-CA5B-49CE-8C00-9E0734CBE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80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4C08-B0EB-47EE-82C8-CE947F544A54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CE70-CA5B-49CE-8C00-9E0734CBE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05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4C08-B0EB-47EE-82C8-CE947F544A54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CE70-CA5B-49CE-8C00-9E0734CBE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54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4C08-B0EB-47EE-82C8-CE947F544A54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CE70-CA5B-49CE-8C00-9E0734CBE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573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4C08-B0EB-47EE-82C8-CE947F544A54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CE70-CA5B-49CE-8C00-9E0734CBE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9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4C08-B0EB-47EE-82C8-CE947F544A54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CE70-CA5B-49CE-8C00-9E0734CBE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22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4C08-B0EB-47EE-82C8-CE947F544A54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CE70-CA5B-49CE-8C00-9E0734CBE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9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4C08-B0EB-47EE-82C8-CE947F544A54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CE70-CA5B-49CE-8C00-9E0734CBE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16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4C08-B0EB-47EE-82C8-CE947F544A54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CE70-CA5B-49CE-8C00-9E0734CBE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35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4C08-B0EB-47EE-82C8-CE947F544A54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CE70-CA5B-49CE-8C00-9E0734CBE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55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14C08-B0EB-47EE-82C8-CE947F544A54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08CE70-CA5B-49CE-8C00-9E0734CBE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66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seacool.ru/i3/shapsuga2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194" y="272956"/>
            <a:ext cx="9082934" cy="2265528"/>
          </a:xfrm>
        </p:spPr>
        <p:txBody>
          <a:bodyPr/>
          <a:lstStyle/>
          <a:p>
            <a:r>
              <a:rPr lang="ru-RU" dirty="0" smtClean="0"/>
              <a:t>Экскурсия по </a:t>
            </a:r>
            <a:r>
              <a:rPr lang="ru-RU" dirty="0" err="1" smtClean="0"/>
              <a:t>Абинскому</a:t>
            </a:r>
            <a:r>
              <a:rPr lang="ru-RU" dirty="0" smtClean="0"/>
              <a:t> району (</a:t>
            </a:r>
            <a:r>
              <a:rPr lang="ru-RU" dirty="0" err="1" smtClean="0"/>
              <a:t>ст.Шапсугская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022784" cy="305965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Подготовила: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МБОУ СОШ №3 </a:t>
            </a:r>
          </a:p>
          <a:p>
            <a:r>
              <a:rPr lang="ru-RU" sz="2400" b="1" dirty="0" err="1" smtClean="0">
                <a:solidFill>
                  <a:schemeClr val="tx1"/>
                </a:solidFill>
              </a:rPr>
              <a:t>Дедович</a:t>
            </a:r>
            <a:r>
              <a:rPr lang="ru-RU" sz="2400" b="1" dirty="0" smtClean="0">
                <a:solidFill>
                  <a:schemeClr val="tx1"/>
                </a:solidFill>
              </a:rPr>
              <a:t> Диана Дмитриевна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229" y="1305635"/>
            <a:ext cx="8830102" cy="4453719"/>
          </a:xfrm>
        </p:spPr>
        <p:txBody>
          <a:bodyPr>
            <a:normAutofit fontScale="90000"/>
          </a:bodyPr>
          <a:lstStyle/>
          <a:p>
            <a:r>
              <a:rPr lang="ru-RU" sz="7200" dirty="0" smtClean="0"/>
              <a:t>Спасибо за внимание! Ждем вас в ст. </a:t>
            </a:r>
            <a:r>
              <a:rPr lang="ru-RU" sz="7200" dirty="0" err="1" smtClean="0"/>
              <a:t>Шапсугской</a:t>
            </a:r>
            <a:r>
              <a:rPr lang="ru-RU" sz="7200" dirty="0" smtClean="0"/>
              <a:t>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98768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3310" y="279020"/>
            <a:ext cx="891704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Станица </a:t>
            </a:r>
            <a:r>
              <a:rPr lang="ru-RU" sz="2800" b="0" i="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Абинская</a:t>
            </a:r>
            <a:r>
              <a:rPr lang="ru-RU" sz="2800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ныне город Абинск находится в юго-западной части Краснодарского края на реке </a:t>
            </a:r>
            <a:r>
              <a:rPr lang="ru-RU" sz="2800" b="0" i="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Абин</a:t>
            </a:r>
            <a:r>
              <a:rPr lang="ru-RU" sz="2800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среднем ее течении. Еще в первой половине XX века река несла свои воды в </a:t>
            </a:r>
            <a:r>
              <a:rPr lang="ru-RU" sz="2800" b="0" i="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Тлахофижские</a:t>
            </a:r>
            <a:r>
              <a:rPr lang="ru-RU" sz="2800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0" i="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Аушедские</a:t>
            </a:r>
            <a:r>
              <a:rPr lang="ru-RU" sz="2800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болота, а теперь впадает в Варнавинское водохранилище. Река дала и название станице, этимология которого до сих пор не ясна.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abinskcity.ru/uploads/posts/2017-04/1492064802_dsc_09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10" y="3507474"/>
            <a:ext cx="4833850" cy="322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vtobanrent.ru/uploads/userfiles/file/city/abin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56" y="3507474"/>
            <a:ext cx="4740090" cy="322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6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9432" y="272956"/>
            <a:ext cx="87345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окрестностях Абинска — грязевые источники, скалолазный полигон, дольмены. Городище </a:t>
            </a:r>
            <a:r>
              <a:rPr lang="ru-RU" sz="2800" b="0" i="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меотов</a:t>
            </a:r>
            <a:r>
              <a:rPr lang="ru-RU" sz="2800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богатыми захоронениями: украшения, гончарные изделия, оружие и др. Особый интерес у путешественников вызывает станица </a:t>
            </a:r>
            <a:r>
              <a:rPr lang="ru-RU" sz="2800" b="0" i="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Шапсугская</a:t>
            </a:r>
            <a:r>
              <a:rPr lang="ru-RU" sz="2800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из-за расположенных там древних курганов.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td0.mycdn.me/image?id=856922485553&amp;t=20&amp;plc=WEB&amp;tkn=*gcYg-IoA27vVOYsIFQ71x1Jp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52" y="3112803"/>
            <a:ext cx="4803802" cy="320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2.bp.blogspot.com/-t6ImJe6wjJA/WWXq73vQCRI/AAAAAAAABBg/lQ5483o2uDY8Wv0KrAC94pCPsRrowiFZwCEwYBhgL/s640/946805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674" y="3112803"/>
            <a:ext cx="4818559" cy="319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603" y="300251"/>
            <a:ext cx="485860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Есть место (</a:t>
            </a:r>
            <a:r>
              <a:rPr lang="ru-RU" sz="24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"урочище шамбалы" или "мастерская дольменов"</a:t>
            </a:r>
            <a:r>
              <a:rPr lang="ru-RU" sz="2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где по всей видимости производили дольмены: в одном каменном массиве с двух сторон есть разные отверстия-порталы, производились они в разное время, но до конца работа неизвестных мастеров так и не была доведена. Исходя из способа проделывания отверстий-порталов, можно с уверенностью говорить не о лепке или "отливании" дольменов жидкой массой, а о совершенно другом способе. Есть тут камень, из которого как-бы нарезаны боковые плиты для дольменов. 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im0-tub-ru.yandex.net/i?id=21baa698fef50dbadf6e01d6cdba7681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79" y="300251"/>
            <a:ext cx="7105390" cy="612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7422" y="872260"/>
            <a:ext cx="6086902" cy="56876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79331" rIns="91440" bIns="88872" numCol="1" anchor="ctr" anchorCtr="0" compatLnSpc="1">
            <a:prstTxWarp prst="textNoShape">
              <a:avLst/>
            </a:prstTxWarp>
            <a:spAutoFit/>
          </a:bodyPr>
          <a:lstStyle>
            <a:lvl1pPr indent="177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B5E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Чертов палец</a:t>
            </a: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5E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 </a:t>
            </a:r>
            <a:endParaRPr kumimoji="0" lang="ru-RU" sz="28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Пройдя от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мастерской дольменов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по тропинке вниз, впереди увидите мрачный силуэт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Чертового пальца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Очень уж он напоминал перст, направленный, как указатель, в небо. После попытки взрыва вертикальная скала разрушилась, и по уцелевшей части прошла трещина. Сейчас от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корявого пальца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осталось только название, так как его обломки уже никак не похожи по форме на палец. Но местность в округе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Чертова пальца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правда угрюма и безмолвна, потому и привлекает сюда тех, кто ведает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заклинаниями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делает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жертвоприношения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увлекается таинствами. Поэтому если вы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суеверны и мнительны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 не оставайтесь в этом месте после захода солнца. Кромешная тьма покроет землю, так как луна в чащобу никогда не заглядывает..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B5E7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to-world-travel.ru/img/2015/042510/02082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278" y="346810"/>
            <a:ext cx="4436423" cy="320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morodina.com/uploads/image/image/13002/IMGP65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278" y="3716105"/>
            <a:ext cx="4436423" cy="294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31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603" y="428576"/>
            <a:ext cx="543181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800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Совсем рядом находится </a:t>
            </a:r>
            <a:r>
              <a:rPr lang="ru-RU" sz="2800" b="1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грязевой вулкан "</a:t>
            </a:r>
            <a:r>
              <a:rPr lang="ru-RU" sz="2800" b="1" i="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Соловцы</a:t>
            </a:r>
            <a:r>
              <a:rPr lang="ru-RU" sz="2800" b="1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с голубой целебной грязью</a:t>
            </a:r>
            <a:r>
              <a:rPr lang="ru-RU" sz="2800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советское время тут стояла избушка, где медсестра следила за проведением посетителями грязевых ванн и </a:t>
            </a:r>
            <a:r>
              <a:rPr lang="ru-RU" sz="2800" b="0" i="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тп</a:t>
            </a:r>
            <a:r>
              <a:rPr lang="ru-RU" sz="2800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наше время не сохранилось даже избушки. Сам вулкан многократно забрасывали камнями, но энергия из земли так и не остановилась. Даже сейчас вулкан булькает и из недр земли на поверхность выходит газ.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769938" y="428576"/>
            <a:ext cx="6096001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122" name="Picture 2" descr="https://m.io.ua/img_aa/medium/3112/44/31124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83" y="3148889"/>
            <a:ext cx="4539255" cy="340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hoto.qip.ru/photo/matras1979/150256447/xlarge/1569164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13" y="428576"/>
            <a:ext cx="3671462" cy="275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1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496586"/>
            <a:ext cx="530443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живой и мёртвой воды.</a:t>
            </a:r>
          </a:p>
          <a:p>
            <a:r>
              <a:rPr lang="ru-RU" sz="2400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мнение, что вода в двух струях серебряного родника, которые потом сливаются в одну, отличается и по составу, и по температуре. Однако пока эти предположения официально не подтверждены. Известно, что вода в источнике достаточно прохладна (11 градусов) и содержит ионы серебра. Вот почему она так долго хранится и не портится! В наши дни в целебных водах ручья часто проводят </a:t>
            </a:r>
            <a:r>
              <a:rPr lang="ru-RU" sz="2400" b="0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обряд крещения</a:t>
            </a:r>
            <a:r>
              <a:rPr lang="ru-RU" sz="2400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А найти этот ручей просто – он протекает по краю Ромашкового поля.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s49.radikal.ru/i125/1206/a5/a548445bd2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159" y="108099"/>
            <a:ext cx="4703028" cy="352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c.pics.livejournal.com/kolhozsity/51759305/29203/29203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230" y="3625809"/>
            <a:ext cx="4866801" cy="323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499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158234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0856" y="381339"/>
            <a:ext cx="454963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Ромашковое поле.</a:t>
            </a:r>
          </a:p>
          <a:p>
            <a:r>
              <a:rPr lang="ru-RU" sz="2000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Возможно, что </a:t>
            </a:r>
            <a:r>
              <a:rPr lang="ru-RU" sz="2000" b="1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ромашковое поле</a:t>
            </a:r>
            <a:r>
              <a:rPr lang="ru-RU" sz="2000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тоже как-то связано с таинственностью и мистицизмом. Геологи утверждают, что земная поверхность под ромашковой поляной претерпела некогда сдвиг, в результате которого более старые пласты поднялись и покрыли собой молодые горные породы. А, как известно, на местах разломов существует особая энергетика. Вот почему здесь так часто проходят медитации и духовные практики. Как бы там ни было, а путешественников сюда манит просто красота ромашковых бугров. Куда ни кинь оком – всюду полевые цветы, а рядом река и родники. Отличное место для отдыха и релаксации!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ttps://www.anapabest.ru/wp-content/uploads/2017/03/shapsuga4-630x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496" y="1418568"/>
            <a:ext cx="6285990" cy="419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801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306" y="191068"/>
            <a:ext cx="68921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нашей планете существует немало </a:t>
            </a:r>
            <a:r>
              <a:rPr lang="ru-RU" sz="2400" b="0" i="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мандал</a:t>
            </a:r>
            <a:r>
              <a:rPr lang="ru-RU" sz="2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созданных руками человека. Одна из них – здесь, в окрестностях станицы </a:t>
            </a:r>
            <a:r>
              <a:rPr lang="ru-RU" sz="24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Шапсуга</a:t>
            </a:r>
            <a:r>
              <a:rPr lang="ru-RU" sz="2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Мандалы</a:t>
            </a:r>
            <a:r>
              <a:rPr lang="ru-RU" sz="2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имеют </a:t>
            </a:r>
            <a:r>
              <a:rPr lang="ru-RU" sz="2400" b="0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медитативную цель</a:t>
            </a:r>
            <a:r>
              <a:rPr lang="ru-RU" sz="2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они являются в своем роде «моделью Вселенной» и «картой Космоса». Лабиринт </a:t>
            </a:r>
            <a:r>
              <a:rPr lang="ru-RU" sz="2400" b="1" i="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мандалы</a:t>
            </a:r>
            <a:r>
              <a:rPr lang="ru-RU" sz="24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«Вечность»</a:t>
            </a:r>
            <a:r>
              <a:rPr lang="ru-RU" sz="2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состоящий из спиралевидно закручивающихся окружностей, выложен камнями. Его диаметр составляет около 15 метров. Послушайте историю гида о создателе этой </a:t>
            </a:r>
            <a:r>
              <a:rPr lang="ru-RU" sz="2400" b="0" i="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мандалы</a:t>
            </a:r>
            <a:r>
              <a:rPr lang="ru-RU" sz="2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о ее символах. Зайдите в нее через внешний разрыв и идите, петляя по заданному маршруту. В центре – огромный </a:t>
            </a:r>
            <a:r>
              <a:rPr lang="ru-RU" sz="24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валун</a:t>
            </a:r>
            <a:r>
              <a:rPr lang="ru-RU" sz="2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Сядьте на него и задумайтесь о вечности духа и гармонии. </a:t>
            </a:r>
            <a:r>
              <a:rPr lang="ru-RU" sz="2400" b="1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Ощущаете, как вам открываются тайны мироздания?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zori-anapa.3dn.ru/Foto/ekskursii/006-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420" y="452674"/>
            <a:ext cx="4042801" cy="302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uskrd.ru/assets/cache/images/assets/galleries/421/p_7458445-1280x-a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420" y="3607535"/>
            <a:ext cx="4042801" cy="303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72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</TotalTime>
  <Words>252</Words>
  <Application>Microsoft Office PowerPoint</Application>
  <PresentationFormat>Произвольный</PresentationFormat>
  <Paragraphs>19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Экскурсия по Абинскому району (ст.Шапсугская)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Ждем вас в ст. Шапсугской!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по Абинскому району (ст.Шапсугская)</dc:title>
  <dc:creator>777</dc:creator>
  <cp:lastModifiedBy>двдлапр</cp:lastModifiedBy>
  <cp:revision>8</cp:revision>
  <dcterms:created xsi:type="dcterms:W3CDTF">2018-09-25T19:49:23Z</dcterms:created>
  <dcterms:modified xsi:type="dcterms:W3CDTF">2022-03-31T05:23:13Z</dcterms:modified>
</cp:coreProperties>
</file>