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32" r:id="rId2"/>
    <p:sldId id="329" r:id="rId3"/>
    <p:sldId id="324" r:id="rId4"/>
    <p:sldId id="330" r:id="rId5"/>
    <p:sldId id="328" r:id="rId6"/>
    <p:sldId id="325" r:id="rId7"/>
    <p:sldId id="326" r:id="rId8"/>
    <p:sldId id="327" r:id="rId9"/>
    <p:sldId id="331" r:id="rId10"/>
    <p:sldId id="31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E73DB-15CB-40AC-A6A2-C138CAF2E1DA}" v="403" dt="2023-09-07T18:43:06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8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33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64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1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6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5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8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2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7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6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5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Наставники и молодые педагоги МБОУ СОШ №3,г.Абинск.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793" y="1744718"/>
            <a:ext cx="7672552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9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00"/>
            <a:ext cx="8596668" cy="18393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6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335990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Сообщество наставников МБОУ СОШ№3</a:t>
            </a:r>
            <a:endParaRPr lang="ru-RU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10" y="1462880"/>
            <a:ext cx="2307212" cy="220522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3022" y="1462878"/>
            <a:ext cx="2137073" cy="220523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730095" y="1462879"/>
            <a:ext cx="2377310" cy="220522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2821837" y="3668108"/>
            <a:ext cx="2694940" cy="288544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5513858" y="3668109"/>
            <a:ext cx="2547576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8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49535" cy="18393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Есть в каждом «начале» и в каждой судьбе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 старте любого большого полета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Наставник, открывший мне и тебе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Безбрежной симфонии первую ноту!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448910"/>
            <a:ext cx="9769949" cy="359245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9" y="2500312"/>
            <a:ext cx="8798332" cy="36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8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514666" cy="11140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Молодые педагоги МБОУ СОШ№3 2021-2023г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226" y="1892163"/>
            <a:ext cx="2147367" cy="3190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594" y="1892163"/>
            <a:ext cx="2070538" cy="3190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132" y="1892163"/>
            <a:ext cx="2266950" cy="3190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082" y="1892163"/>
            <a:ext cx="2401553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Формы работы с молодыми специалистами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2406869"/>
            <a:ext cx="8687382" cy="34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5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94859" cy="7777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План работы педагогов наставников с молодыми специалистами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87367"/>
            <a:ext cx="10032707" cy="4653996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5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создание методических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для успешной адаптации молодого специалиста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школьном коллективе , организация помощи в овладении профессиональными навыками. 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</a:pPr>
            <a:r>
              <a:rPr lang="ru-RU" sz="5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5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адаптироваться молодому учителю в коллективе;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уровень его профессиональной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для дальнейшего оказания методической помощи в совершенстве овладения профессией;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затруднения в педагогической практике и оказать методическую 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 в организации проведения уроков и навыках классного </a:t>
            </a:r>
            <a:r>
              <a:rPr lang="ru-RU" sz="5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рукроводства</a:t>
            </a: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профессиональных навыков молодого педагога, в том числе навыков применения различных средств, форм обучения и воспитания, психологии общения со школьниками и их родителями;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потребности у молодого педагога к самообразованию и профессиональному самосовершенствованию.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15000"/>
              </a:lnSpc>
            </a:pP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4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78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Ожидаемые результаты: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2167"/>
            <a:ext cx="8596668" cy="4349196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становление профессиональных навыков преподавания предметов в начальной школе;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развитие психолого-педагогической культуры молодого учителя в рамках системно-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модели преподавания;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обеспечение непрерывного совершенствования качества преподавания;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совершенствование методов работы по развитию творческой и самостоятельной деятельности обучающихся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использование в работе учителем новых педагогических технологий и различных форм мониторинга уровня предметных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метапредметных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результатов  учащихся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6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0207"/>
            <a:ext cx="8596668" cy="13558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 А не сумел не огорчайся,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опять вперед ,опять в поход.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Похвалят ты не задавайся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иди уверенно вперед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258" y="1681656"/>
            <a:ext cx="6596618" cy="44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23393"/>
            <a:ext cx="8596668" cy="35314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Вместе мы сила,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мы всему научимся,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все сумеем.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Профессионалами не рождаются,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Профессионалами становятся.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602014"/>
            <a:ext cx="8596668" cy="4393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9391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225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Symbol</vt:lpstr>
      <vt:lpstr>Times New Roman</vt:lpstr>
      <vt:lpstr>Trebuchet MS</vt:lpstr>
      <vt:lpstr>Wingdings 3</vt:lpstr>
      <vt:lpstr>Facet</vt:lpstr>
      <vt:lpstr>Наставники и молодые педагоги МБОУ СОШ №3,г.Абинск.</vt:lpstr>
      <vt:lpstr>Сообщество наставников МБОУ СОШ№3</vt:lpstr>
      <vt:lpstr>Есть в каждом «начале» и в каждой судьбе На старте любого большого полета Наставник, открывший мне и тебе Безбрежной симфонии первую ноту!</vt:lpstr>
      <vt:lpstr>Молодые педагоги МБОУ СОШ№3 2021-2023г</vt:lpstr>
      <vt:lpstr>Формы работы с молодыми специалистами</vt:lpstr>
      <vt:lpstr> План работы педагогов наставников с молодыми специалистами</vt:lpstr>
      <vt:lpstr>Ожидаемые результаты:</vt:lpstr>
      <vt:lpstr>   А не сумел не огорчайся,  опять вперед ,опять в поход. Похвалят ты не задавайся иди уверенно вперед </vt:lpstr>
      <vt:lpstr>Вместе мы сила, мы всему научимся, все сумеем. Профессионалами не рождаются, Профессионалами становятся.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Татьяна</cp:lastModifiedBy>
  <cp:revision>245</cp:revision>
  <dcterms:created xsi:type="dcterms:W3CDTF">2023-09-07T17:01:57Z</dcterms:created>
  <dcterms:modified xsi:type="dcterms:W3CDTF">2024-09-24T05:49:14Z</dcterms:modified>
</cp:coreProperties>
</file>