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6" r:id="rId2"/>
    <p:sldId id="257" r:id="rId3"/>
    <p:sldId id="258" r:id="rId4"/>
    <p:sldId id="259" r:id="rId5"/>
    <p:sldId id="260" r:id="rId6"/>
    <p:sldId id="261" r:id="rId7"/>
    <p:sldId id="274" r:id="rId8"/>
    <p:sldId id="269" r:id="rId9"/>
    <p:sldId id="271" r:id="rId10"/>
    <p:sldId id="272" r:id="rId11"/>
    <p:sldId id="270" r:id="rId12"/>
    <p:sldId id="265" r:id="rId13"/>
    <p:sldId id="268" r:id="rId14"/>
    <p:sldId id="273" r:id="rId15"/>
    <p:sldId id="263" r:id="rId16"/>
    <p:sldId id="264" r:id="rId17"/>
    <p:sldId id="266" r:id="rId18"/>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2574" autoAdjust="0"/>
    <p:restoredTop sz="94660"/>
  </p:normalViewPr>
  <p:slideViewPr>
    <p:cSldViewPr>
      <p:cViewPr varScale="1">
        <p:scale>
          <a:sx n="67" d="100"/>
          <a:sy n="67" d="100"/>
        </p:scale>
        <p:origin x="-1374" y="-10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F25B5502-3EE1-4632-874E-290CA78C1936}" type="datetimeFigureOut">
              <a:rPr lang="ru-RU" smtClean="0"/>
              <a:pPr/>
              <a:t>31.03.2022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F2CC5BB2-1CA9-4E39-8B02-AA6C8C0CBDEE}" type="slidenum">
              <a:rPr lang="ru-RU" smtClean="0"/>
              <a:pPr/>
              <a:t>‹#›</a:t>
            </a:fld>
            <a:endParaRPr lang="ru-RU"/>
          </a:p>
        </p:txBody>
      </p:sp>
    </p:spTree>
    <p:extLst>
      <p:ext uri="{BB962C8B-B14F-4D97-AF65-F5344CB8AC3E}">
        <p14:creationId xmlns:p14="http://schemas.microsoft.com/office/powerpoint/2010/main" val="3869146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F25B5502-3EE1-4632-874E-290CA78C1936}" type="datetimeFigureOut">
              <a:rPr lang="ru-RU" smtClean="0"/>
              <a:pPr/>
              <a:t>31.03.2022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F2CC5BB2-1CA9-4E39-8B02-AA6C8C0CBDEE}" type="slidenum">
              <a:rPr lang="ru-RU" smtClean="0"/>
              <a:pPr/>
              <a:t>‹#›</a:t>
            </a:fld>
            <a:endParaRPr lang="ru-RU"/>
          </a:p>
        </p:txBody>
      </p:sp>
    </p:spTree>
    <p:extLst>
      <p:ext uri="{BB962C8B-B14F-4D97-AF65-F5344CB8AC3E}">
        <p14:creationId xmlns:p14="http://schemas.microsoft.com/office/powerpoint/2010/main" val="24275534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F25B5502-3EE1-4632-874E-290CA78C1936}" type="datetimeFigureOut">
              <a:rPr lang="ru-RU" smtClean="0"/>
              <a:pPr/>
              <a:t>31.03.2022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F2CC5BB2-1CA9-4E39-8B02-AA6C8C0CBDEE}" type="slidenum">
              <a:rPr lang="ru-RU" smtClean="0"/>
              <a:pPr/>
              <a:t>‹#›</a:t>
            </a:fld>
            <a:endParaRPr lang="ru-RU"/>
          </a:p>
        </p:txBody>
      </p:sp>
    </p:spTree>
    <p:extLst>
      <p:ext uri="{BB962C8B-B14F-4D97-AF65-F5344CB8AC3E}">
        <p14:creationId xmlns:p14="http://schemas.microsoft.com/office/powerpoint/2010/main" val="20424261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F25B5502-3EE1-4632-874E-290CA78C1936}" type="datetimeFigureOut">
              <a:rPr lang="ru-RU" smtClean="0"/>
              <a:pPr/>
              <a:t>31.03.2022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F2CC5BB2-1CA9-4E39-8B02-AA6C8C0CBDEE}" type="slidenum">
              <a:rPr lang="ru-RU" smtClean="0"/>
              <a:pPr/>
              <a:t>‹#›</a:t>
            </a:fld>
            <a:endParaRPr lang="ru-RU"/>
          </a:p>
        </p:txBody>
      </p:sp>
    </p:spTree>
    <p:extLst>
      <p:ext uri="{BB962C8B-B14F-4D97-AF65-F5344CB8AC3E}">
        <p14:creationId xmlns:p14="http://schemas.microsoft.com/office/powerpoint/2010/main" val="28027595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F25B5502-3EE1-4632-874E-290CA78C1936}" type="datetimeFigureOut">
              <a:rPr lang="ru-RU" smtClean="0"/>
              <a:pPr/>
              <a:t>31.03.2022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F2CC5BB2-1CA9-4E39-8B02-AA6C8C0CBDEE}" type="slidenum">
              <a:rPr lang="ru-RU" smtClean="0"/>
              <a:pPr/>
              <a:t>‹#›</a:t>
            </a:fld>
            <a:endParaRPr lang="ru-RU"/>
          </a:p>
        </p:txBody>
      </p:sp>
    </p:spTree>
    <p:extLst>
      <p:ext uri="{BB962C8B-B14F-4D97-AF65-F5344CB8AC3E}">
        <p14:creationId xmlns:p14="http://schemas.microsoft.com/office/powerpoint/2010/main" val="16803319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F25B5502-3EE1-4632-874E-290CA78C1936}" type="datetimeFigureOut">
              <a:rPr lang="ru-RU" smtClean="0"/>
              <a:pPr/>
              <a:t>31.03.2022</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F2CC5BB2-1CA9-4E39-8B02-AA6C8C0CBDEE}" type="slidenum">
              <a:rPr lang="ru-RU" smtClean="0"/>
              <a:pPr/>
              <a:t>‹#›</a:t>
            </a:fld>
            <a:endParaRPr lang="ru-RU"/>
          </a:p>
        </p:txBody>
      </p:sp>
    </p:spTree>
    <p:extLst>
      <p:ext uri="{BB962C8B-B14F-4D97-AF65-F5344CB8AC3E}">
        <p14:creationId xmlns:p14="http://schemas.microsoft.com/office/powerpoint/2010/main" val="9097731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Объект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Объект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F25B5502-3EE1-4632-874E-290CA78C1936}" type="datetimeFigureOut">
              <a:rPr lang="ru-RU" smtClean="0"/>
              <a:pPr/>
              <a:t>31.03.2022</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F2CC5BB2-1CA9-4E39-8B02-AA6C8C0CBDEE}" type="slidenum">
              <a:rPr lang="ru-RU" smtClean="0"/>
              <a:pPr/>
              <a:t>‹#›</a:t>
            </a:fld>
            <a:endParaRPr lang="ru-RU"/>
          </a:p>
        </p:txBody>
      </p:sp>
    </p:spTree>
    <p:extLst>
      <p:ext uri="{BB962C8B-B14F-4D97-AF65-F5344CB8AC3E}">
        <p14:creationId xmlns:p14="http://schemas.microsoft.com/office/powerpoint/2010/main" val="12522826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F25B5502-3EE1-4632-874E-290CA78C1936}" type="datetimeFigureOut">
              <a:rPr lang="ru-RU" smtClean="0"/>
              <a:pPr/>
              <a:t>31.03.2022</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F2CC5BB2-1CA9-4E39-8B02-AA6C8C0CBDEE}" type="slidenum">
              <a:rPr lang="ru-RU" smtClean="0"/>
              <a:pPr/>
              <a:t>‹#›</a:t>
            </a:fld>
            <a:endParaRPr lang="ru-RU"/>
          </a:p>
        </p:txBody>
      </p:sp>
    </p:spTree>
    <p:extLst>
      <p:ext uri="{BB962C8B-B14F-4D97-AF65-F5344CB8AC3E}">
        <p14:creationId xmlns:p14="http://schemas.microsoft.com/office/powerpoint/2010/main" val="36756421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F25B5502-3EE1-4632-874E-290CA78C1936}" type="datetimeFigureOut">
              <a:rPr lang="ru-RU" smtClean="0"/>
              <a:pPr/>
              <a:t>31.03.2022</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F2CC5BB2-1CA9-4E39-8B02-AA6C8C0CBDEE}" type="slidenum">
              <a:rPr lang="ru-RU" smtClean="0"/>
              <a:pPr/>
              <a:t>‹#›</a:t>
            </a:fld>
            <a:endParaRPr lang="ru-RU"/>
          </a:p>
        </p:txBody>
      </p:sp>
    </p:spTree>
    <p:extLst>
      <p:ext uri="{BB962C8B-B14F-4D97-AF65-F5344CB8AC3E}">
        <p14:creationId xmlns:p14="http://schemas.microsoft.com/office/powerpoint/2010/main" val="24359512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Объект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F25B5502-3EE1-4632-874E-290CA78C1936}" type="datetimeFigureOut">
              <a:rPr lang="ru-RU" smtClean="0"/>
              <a:pPr/>
              <a:t>31.03.2022</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F2CC5BB2-1CA9-4E39-8B02-AA6C8C0CBDEE}" type="slidenum">
              <a:rPr lang="ru-RU" smtClean="0"/>
              <a:pPr/>
              <a:t>‹#›</a:t>
            </a:fld>
            <a:endParaRPr lang="ru-RU"/>
          </a:p>
        </p:txBody>
      </p:sp>
    </p:spTree>
    <p:extLst>
      <p:ext uri="{BB962C8B-B14F-4D97-AF65-F5344CB8AC3E}">
        <p14:creationId xmlns:p14="http://schemas.microsoft.com/office/powerpoint/2010/main" val="39766945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smtClean="0"/>
              <a:t>Вставка рисунка</a:t>
            </a:r>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F25B5502-3EE1-4632-874E-290CA78C1936}" type="datetimeFigureOut">
              <a:rPr lang="ru-RU" smtClean="0"/>
              <a:pPr/>
              <a:t>31.03.2022</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F2CC5BB2-1CA9-4E39-8B02-AA6C8C0CBDEE}" type="slidenum">
              <a:rPr lang="ru-RU" smtClean="0"/>
              <a:pPr/>
              <a:t>‹#›</a:t>
            </a:fld>
            <a:endParaRPr lang="ru-RU"/>
          </a:p>
        </p:txBody>
      </p:sp>
    </p:spTree>
    <p:extLst>
      <p:ext uri="{BB962C8B-B14F-4D97-AF65-F5344CB8AC3E}">
        <p14:creationId xmlns:p14="http://schemas.microsoft.com/office/powerpoint/2010/main" val="23827756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lum/>
          </a:blip>
          <a:srcRect/>
          <a:stretch>
            <a:fillRect/>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25B5502-3EE1-4632-874E-290CA78C1936}" type="datetimeFigureOut">
              <a:rPr lang="ru-RU" smtClean="0"/>
              <a:pPr/>
              <a:t>31.03.2022</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CC5BB2-1CA9-4E39-8B02-AA6C8C0CBDEE}" type="slidenum">
              <a:rPr lang="ru-RU" smtClean="0"/>
              <a:pPr/>
              <a:t>‹#›</a:t>
            </a:fld>
            <a:endParaRPr lang="ru-RU"/>
          </a:p>
        </p:txBody>
      </p:sp>
    </p:spTree>
    <p:extLst>
      <p:ext uri="{BB962C8B-B14F-4D97-AF65-F5344CB8AC3E}">
        <p14:creationId xmlns:p14="http://schemas.microsoft.com/office/powerpoint/2010/main" val="66535988"/>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7.xml"/><Relationship Id="rId6" Type="http://schemas.openxmlformats.org/officeDocument/2006/relationships/image" Target="../media/image27.jpeg"/><Relationship Id="rId5" Type="http://schemas.openxmlformats.org/officeDocument/2006/relationships/image" Target="../media/image26.jpeg"/><Relationship Id="rId4" Type="http://schemas.openxmlformats.org/officeDocument/2006/relationships/image" Target="../media/image25.jpeg"/></Relationships>
</file>

<file path=ppt/slides/_rels/slide13.xml.rels><?xml version="1.0" encoding="UTF-8" standalone="yes"?>
<Relationships xmlns="http://schemas.openxmlformats.org/package/2006/relationships"><Relationship Id="rId3" Type="http://schemas.openxmlformats.org/officeDocument/2006/relationships/image" Target="../media/image29.jpeg"/><Relationship Id="rId7" Type="http://schemas.openxmlformats.org/officeDocument/2006/relationships/image" Target="../media/image33.jpeg"/><Relationship Id="rId2" Type="http://schemas.openxmlformats.org/officeDocument/2006/relationships/image" Target="../media/image28.jpeg"/><Relationship Id="rId1" Type="http://schemas.openxmlformats.org/officeDocument/2006/relationships/slideLayout" Target="../slideLayouts/slideLayout7.xml"/><Relationship Id="rId6" Type="http://schemas.openxmlformats.org/officeDocument/2006/relationships/image" Target="../media/image32.jpeg"/><Relationship Id="rId5" Type="http://schemas.openxmlformats.org/officeDocument/2006/relationships/image" Target="../media/image31.jpeg"/><Relationship Id="rId4" Type="http://schemas.openxmlformats.org/officeDocument/2006/relationships/image" Target="../media/image30.jpeg"/></Relationships>
</file>

<file path=ppt/slides/_rels/slide14.xml.rels><?xml version="1.0" encoding="UTF-8" standalone="yes"?>
<Relationships xmlns="http://schemas.openxmlformats.org/package/2006/relationships"><Relationship Id="rId3" Type="http://schemas.openxmlformats.org/officeDocument/2006/relationships/image" Target="../media/image35.jpeg"/><Relationship Id="rId7" Type="http://schemas.openxmlformats.org/officeDocument/2006/relationships/image" Target="../media/image39.jpeg"/><Relationship Id="rId2" Type="http://schemas.openxmlformats.org/officeDocument/2006/relationships/image" Target="../media/image34.jpeg"/><Relationship Id="rId1" Type="http://schemas.openxmlformats.org/officeDocument/2006/relationships/slideLayout" Target="../slideLayouts/slideLayout7.xml"/><Relationship Id="rId6" Type="http://schemas.openxmlformats.org/officeDocument/2006/relationships/image" Target="../media/image38.jpeg"/><Relationship Id="rId5" Type="http://schemas.openxmlformats.org/officeDocument/2006/relationships/image" Target="../media/image37.jpeg"/><Relationship Id="rId4" Type="http://schemas.openxmlformats.org/officeDocument/2006/relationships/image" Target="../media/image36.jpeg"/></Relationships>
</file>

<file path=ppt/slides/_rels/slide15.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image" Target="../media/image40.jpeg"/><Relationship Id="rId1" Type="http://schemas.openxmlformats.org/officeDocument/2006/relationships/slideLayout" Target="../slideLayouts/slideLayout7.xml"/><Relationship Id="rId5" Type="http://schemas.openxmlformats.org/officeDocument/2006/relationships/image" Target="../media/image43.jpeg"/><Relationship Id="rId4" Type="http://schemas.openxmlformats.org/officeDocument/2006/relationships/image" Target="../media/image42.jpeg"/></Relationships>
</file>

<file path=ppt/slides/_rels/slide16.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image" Target="../media/image44.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 Id="rId4" Type="http://schemas.openxmlformats.org/officeDocument/2006/relationships/image" Target="../media/image5.jpeg"/></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7.xml"/><Relationship Id="rId4" Type="http://schemas.openxmlformats.org/officeDocument/2006/relationships/image" Target="../media/image8.jpeg"/></Relationships>
</file>

<file path=ppt/slides/_rels/slide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7.xml"/><Relationship Id="rId5" Type="http://schemas.openxmlformats.org/officeDocument/2006/relationships/image" Target="../media/image14.jpeg"/><Relationship Id="rId4" Type="http://schemas.openxmlformats.org/officeDocument/2006/relationships/image" Target="../media/image13.jpeg"/></Relationships>
</file>

<file path=ppt/slides/_rels/slide8.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7.xml"/><Relationship Id="rId5" Type="http://schemas.openxmlformats.org/officeDocument/2006/relationships/image" Target="../media/image19.jpeg"/><Relationship Id="rId4" Type="http://schemas.openxmlformats.org/officeDocument/2006/relationships/image" Target="../media/image18.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467544" y="620688"/>
            <a:ext cx="8280920" cy="2979763"/>
          </a:xfrm>
        </p:spPr>
        <p:txBody>
          <a:bodyPr>
            <a:normAutofit fontScale="90000"/>
          </a:bodyPr>
          <a:lstStyle/>
          <a:p>
            <a:r>
              <a:rPr lang="ru-RU" sz="7200" dirty="0" smtClean="0"/>
              <a:t>О создании немецких колоний в Краснодарском крае</a:t>
            </a:r>
            <a:endParaRPr lang="ru-RU" sz="7200" dirty="0"/>
          </a:p>
        </p:txBody>
      </p:sp>
      <p:sp>
        <p:nvSpPr>
          <p:cNvPr id="3" name="Подзаголовок 2"/>
          <p:cNvSpPr>
            <a:spLocks noGrp="1"/>
          </p:cNvSpPr>
          <p:nvPr>
            <p:ph type="subTitle" idx="1"/>
          </p:nvPr>
        </p:nvSpPr>
        <p:spPr>
          <a:xfrm>
            <a:off x="4427984" y="3886200"/>
            <a:ext cx="4716016" cy="2351112"/>
          </a:xfrm>
        </p:spPr>
        <p:txBody>
          <a:bodyPr>
            <a:normAutofit/>
          </a:bodyPr>
          <a:lstStyle/>
          <a:p>
            <a:pPr algn="r"/>
            <a:r>
              <a:rPr lang="ru-RU" dirty="0" smtClean="0">
                <a:solidFill>
                  <a:schemeClr val="tx1">
                    <a:lumMod val="65000"/>
                    <a:lumOff val="35000"/>
                  </a:schemeClr>
                </a:solidFill>
              </a:rPr>
              <a:t>Подготовила:</a:t>
            </a:r>
          </a:p>
          <a:p>
            <a:pPr algn="r"/>
            <a:r>
              <a:rPr lang="ru-RU" dirty="0" smtClean="0">
                <a:solidFill>
                  <a:schemeClr val="tx1">
                    <a:lumMod val="65000"/>
                    <a:lumOff val="35000"/>
                  </a:schemeClr>
                </a:solidFill>
              </a:rPr>
              <a:t>Учитель начальных классов МБОУ СОШ №3 </a:t>
            </a:r>
          </a:p>
          <a:p>
            <a:pPr algn="r"/>
            <a:r>
              <a:rPr lang="ru-RU" dirty="0" err="1" smtClean="0">
                <a:solidFill>
                  <a:schemeClr val="tx1">
                    <a:lumMod val="65000"/>
                    <a:lumOff val="35000"/>
                  </a:schemeClr>
                </a:solidFill>
              </a:rPr>
              <a:t>Дедович</a:t>
            </a:r>
            <a:r>
              <a:rPr lang="ru-RU" dirty="0" smtClean="0">
                <a:solidFill>
                  <a:schemeClr val="tx1">
                    <a:lumMod val="65000"/>
                    <a:lumOff val="35000"/>
                  </a:schemeClr>
                </a:solidFill>
              </a:rPr>
              <a:t> Д.Д.</a:t>
            </a:r>
            <a:endParaRPr lang="ru-RU" dirty="0">
              <a:solidFill>
                <a:schemeClr val="tx1">
                  <a:lumMod val="65000"/>
                  <a:lumOff val="35000"/>
                </a:schemeClr>
              </a:solidFill>
            </a:endParaRPr>
          </a:p>
        </p:txBody>
      </p:sp>
    </p:spTree>
  </p:cSld>
  <p:clrMapOvr>
    <a:masterClrMapping/>
  </p:clrMapOvr>
  <p:transition spd="med">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дом Германа сейчас библиотека и почта.jpg"/>
          <p:cNvPicPr>
            <a:picLocks noChangeAspect="1"/>
          </p:cNvPicPr>
          <p:nvPr/>
        </p:nvPicPr>
        <p:blipFill>
          <a:blip r:embed="rId2" cstate="print"/>
          <a:stretch>
            <a:fillRect/>
          </a:stretch>
        </p:blipFill>
        <p:spPr>
          <a:xfrm>
            <a:off x="251520" y="188640"/>
            <a:ext cx="8640960" cy="6480720"/>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image (6).jpg"/>
          <p:cNvPicPr>
            <a:picLocks noChangeAspect="1"/>
          </p:cNvPicPr>
          <p:nvPr/>
        </p:nvPicPr>
        <p:blipFill>
          <a:blip r:embed="rId2" cstate="print"/>
          <a:stretch>
            <a:fillRect/>
          </a:stretch>
        </p:blipFill>
        <p:spPr>
          <a:xfrm>
            <a:off x="179512" y="685800"/>
            <a:ext cx="8784976" cy="5486400"/>
          </a:xfrm>
          <a:prstGeom prst="rect">
            <a:avLst/>
          </a:prstGeom>
        </p:spPr>
      </p:pic>
      <p:pic>
        <p:nvPicPr>
          <p:cNvPr id="3" name="Рисунок 2" descr="image (5).jpg"/>
          <p:cNvPicPr>
            <a:picLocks noChangeAspect="1"/>
          </p:cNvPicPr>
          <p:nvPr/>
        </p:nvPicPr>
        <p:blipFill>
          <a:blip r:embed="rId3" cstate="print"/>
          <a:stretch>
            <a:fillRect/>
          </a:stretch>
        </p:blipFill>
        <p:spPr>
          <a:xfrm>
            <a:off x="0" y="685800"/>
            <a:ext cx="9144000" cy="5486400"/>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евангелическая церковь построена в начале 1900.jpg"/>
          <p:cNvPicPr>
            <a:picLocks noChangeAspect="1"/>
          </p:cNvPicPr>
          <p:nvPr/>
        </p:nvPicPr>
        <p:blipFill>
          <a:blip r:embed="rId2" cstate="print"/>
          <a:stretch>
            <a:fillRect/>
          </a:stretch>
        </p:blipFill>
        <p:spPr>
          <a:xfrm>
            <a:off x="251519" y="188640"/>
            <a:ext cx="8544949" cy="6408712"/>
          </a:xfrm>
          <a:prstGeom prst="rect">
            <a:avLst/>
          </a:prstGeom>
        </p:spPr>
      </p:pic>
      <p:pic>
        <p:nvPicPr>
          <p:cNvPr id="3" name="Рисунок 2" descr="image (1).jpg"/>
          <p:cNvPicPr>
            <a:picLocks noChangeAspect="1"/>
          </p:cNvPicPr>
          <p:nvPr/>
        </p:nvPicPr>
        <p:blipFill>
          <a:blip r:embed="rId3" cstate="print"/>
          <a:stretch>
            <a:fillRect/>
          </a:stretch>
        </p:blipFill>
        <p:spPr>
          <a:xfrm>
            <a:off x="0" y="0"/>
            <a:ext cx="9144000" cy="6858000"/>
          </a:xfrm>
          <a:prstGeom prst="rect">
            <a:avLst/>
          </a:prstGeom>
        </p:spPr>
      </p:pic>
      <p:pic>
        <p:nvPicPr>
          <p:cNvPr id="4" name="Рисунок 3" descr="библиотека.jpg"/>
          <p:cNvPicPr>
            <a:picLocks noChangeAspect="1"/>
          </p:cNvPicPr>
          <p:nvPr/>
        </p:nvPicPr>
        <p:blipFill>
          <a:blip r:embed="rId4" cstate="print"/>
          <a:stretch>
            <a:fillRect/>
          </a:stretch>
        </p:blipFill>
        <p:spPr>
          <a:xfrm>
            <a:off x="0" y="0"/>
            <a:ext cx="9144000" cy="6858000"/>
          </a:xfrm>
          <a:prstGeom prst="rect">
            <a:avLst/>
          </a:prstGeom>
        </p:spPr>
      </p:pic>
      <p:pic>
        <p:nvPicPr>
          <p:cNvPr id="5" name="Рисунок 4" descr="до войны- сельсовет.jpg"/>
          <p:cNvPicPr>
            <a:picLocks noChangeAspect="1"/>
          </p:cNvPicPr>
          <p:nvPr/>
        </p:nvPicPr>
        <p:blipFill>
          <a:blip r:embed="rId5" cstate="print"/>
          <a:stretch>
            <a:fillRect/>
          </a:stretch>
        </p:blipFill>
        <p:spPr>
          <a:xfrm>
            <a:off x="0" y="0"/>
            <a:ext cx="9144000" cy="6858000"/>
          </a:xfrm>
          <a:prstGeom prst="rect">
            <a:avLst/>
          </a:prstGeom>
        </p:spPr>
      </p:pic>
      <p:pic>
        <p:nvPicPr>
          <p:cNvPr id="6" name="Рисунок 5" descr="сельская библиотека.jpg"/>
          <p:cNvPicPr>
            <a:picLocks noChangeAspect="1"/>
          </p:cNvPicPr>
          <p:nvPr/>
        </p:nvPicPr>
        <p:blipFill>
          <a:blip r:embed="rId6" cstate="print"/>
          <a:stretch>
            <a:fillRect/>
          </a:stretch>
        </p:blipFill>
        <p:spPr>
          <a:xfrm>
            <a:off x="0" y="0"/>
            <a:ext cx="9144000" cy="6858000"/>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ppt_x"/>
                                          </p:val>
                                        </p:tav>
                                        <p:tav tm="100000">
                                          <p:val>
                                            <p:strVal val="#ppt_x"/>
                                          </p:val>
                                        </p:tav>
                                      </p:tavLst>
                                    </p:anim>
                                    <p:anim calcmode="lin" valueType="num">
                                      <p:cBhvr additive="base">
                                        <p:cTn id="1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additive="base">
                                        <p:cTn id="19" dur="500" fill="hold"/>
                                        <p:tgtEl>
                                          <p:spTgt spid="5"/>
                                        </p:tgtEl>
                                        <p:attrNameLst>
                                          <p:attrName>ppt_x</p:attrName>
                                        </p:attrNameLst>
                                      </p:cBhvr>
                                      <p:tavLst>
                                        <p:tav tm="0">
                                          <p:val>
                                            <p:strVal val="#ppt_x"/>
                                          </p:val>
                                        </p:tav>
                                        <p:tav tm="100000">
                                          <p:val>
                                            <p:strVal val="#ppt_x"/>
                                          </p:val>
                                        </p:tav>
                                      </p:tavLst>
                                    </p:anim>
                                    <p:anim calcmode="lin" valueType="num">
                                      <p:cBhvr additive="base">
                                        <p:cTn id="20"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6"/>
                                        </p:tgtEl>
                                        <p:attrNameLst>
                                          <p:attrName>style.visibility</p:attrName>
                                        </p:attrNameLst>
                                      </p:cBhvr>
                                      <p:to>
                                        <p:strVal val="visible"/>
                                      </p:to>
                                    </p:set>
                                    <p:anim calcmode="lin" valueType="num">
                                      <p:cBhvr additive="base">
                                        <p:cTn id="25" dur="500" fill="hold"/>
                                        <p:tgtEl>
                                          <p:spTgt spid="6"/>
                                        </p:tgtEl>
                                        <p:attrNameLst>
                                          <p:attrName>ppt_x</p:attrName>
                                        </p:attrNameLst>
                                      </p:cBhvr>
                                      <p:tavLst>
                                        <p:tav tm="0">
                                          <p:val>
                                            <p:strVal val="#ppt_x"/>
                                          </p:val>
                                        </p:tav>
                                        <p:tav tm="100000">
                                          <p:val>
                                            <p:strVal val="#ppt_x"/>
                                          </p:val>
                                        </p:tav>
                                      </p:tavLst>
                                    </p:anim>
                                    <p:anim calcmode="lin" valueType="num">
                                      <p:cBhvr additive="base">
                                        <p:cTn id="26"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image (4).jpg"/>
          <p:cNvPicPr>
            <a:picLocks noChangeAspect="1"/>
          </p:cNvPicPr>
          <p:nvPr/>
        </p:nvPicPr>
        <p:blipFill>
          <a:blip r:embed="rId2" cstate="print"/>
          <a:stretch>
            <a:fillRect/>
          </a:stretch>
        </p:blipFill>
        <p:spPr>
          <a:xfrm>
            <a:off x="0" y="332655"/>
            <a:ext cx="9144000" cy="6272213"/>
          </a:xfrm>
          <a:prstGeom prst="rect">
            <a:avLst/>
          </a:prstGeom>
        </p:spPr>
      </p:pic>
      <p:pic>
        <p:nvPicPr>
          <p:cNvPr id="3" name="Рисунок 2" descr="image (16).jpg"/>
          <p:cNvPicPr>
            <a:picLocks noChangeAspect="1"/>
          </p:cNvPicPr>
          <p:nvPr/>
        </p:nvPicPr>
        <p:blipFill>
          <a:blip r:embed="rId3" cstate="print"/>
          <a:stretch>
            <a:fillRect/>
          </a:stretch>
        </p:blipFill>
        <p:spPr>
          <a:xfrm>
            <a:off x="0" y="332656"/>
            <a:ext cx="9144000" cy="6286500"/>
          </a:xfrm>
          <a:prstGeom prst="rect">
            <a:avLst/>
          </a:prstGeom>
        </p:spPr>
      </p:pic>
      <p:pic>
        <p:nvPicPr>
          <p:cNvPr id="4" name="Рисунок 3" descr="image (17).jpg"/>
          <p:cNvPicPr>
            <a:picLocks noChangeAspect="1"/>
          </p:cNvPicPr>
          <p:nvPr/>
        </p:nvPicPr>
        <p:blipFill>
          <a:blip r:embed="rId4" cstate="print"/>
          <a:stretch>
            <a:fillRect/>
          </a:stretch>
        </p:blipFill>
        <p:spPr>
          <a:xfrm>
            <a:off x="539552" y="404664"/>
            <a:ext cx="8172400" cy="6216723"/>
          </a:xfrm>
          <a:prstGeom prst="rect">
            <a:avLst/>
          </a:prstGeom>
        </p:spPr>
      </p:pic>
      <p:pic>
        <p:nvPicPr>
          <p:cNvPr id="5" name="Рисунок 4" descr="image (20).jpg"/>
          <p:cNvPicPr>
            <a:picLocks noChangeAspect="1"/>
          </p:cNvPicPr>
          <p:nvPr/>
        </p:nvPicPr>
        <p:blipFill>
          <a:blip r:embed="rId5" cstate="print"/>
          <a:stretch>
            <a:fillRect/>
          </a:stretch>
        </p:blipFill>
        <p:spPr>
          <a:xfrm>
            <a:off x="179512" y="332656"/>
            <a:ext cx="8778118" cy="6336704"/>
          </a:xfrm>
          <a:prstGeom prst="rect">
            <a:avLst/>
          </a:prstGeom>
        </p:spPr>
      </p:pic>
      <p:pic>
        <p:nvPicPr>
          <p:cNvPr id="6" name="Рисунок 5" descr="image (19).jpg"/>
          <p:cNvPicPr>
            <a:picLocks noChangeAspect="1"/>
          </p:cNvPicPr>
          <p:nvPr/>
        </p:nvPicPr>
        <p:blipFill>
          <a:blip r:embed="rId6" cstate="print"/>
          <a:stretch>
            <a:fillRect/>
          </a:stretch>
        </p:blipFill>
        <p:spPr>
          <a:xfrm>
            <a:off x="755576" y="260648"/>
            <a:ext cx="7992888" cy="6383671"/>
          </a:xfrm>
          <a:prstGeom prst="rect">
            <a:avLst/>
          </a:prstGeom>
        </p:spPr>
      </p:pic>
      <p:pic>
        <p:nvPicPr>
          <p:cNvPr id="7" name="Рисунок 6" descr="image (21).jpg"/>
          <p:cNvPicPr>
            <a:picLocks noChangeAspect="1"/>
          </p:cNvPicPr>
          <p:nvPr/>
        </p:nvPicPr>
        <p:blipFill>
          <a:blip r:embed="rId7" cstate="print"/>
          <a:stretch>
            <a:fillRect/>
          </a:stretch>
        </p:blipFill>
        <p:spPr>
          <a:xfrm>
            <a:off x="2483768" y="260647"/>
            <a:ext cx="4032448" cy="6367023"/>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ppt_x"/>
                                          </p:val>
                                        </p:tav>
                                        <p:tav tm="100000">
                                          <p:val>
                                            <p:strVal val="#ppt_x"/>
                                          </p:val>
                                        </p:tav>
                                      </p:tavLst>
                                    </p:anim>
                                    <p:anim calcmode="lin" valueType="num">
                                      <p:cBhvr additive="base">
                                        <p:cTn id="1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additive="base">
                                        <p:cTn id="19" dur="500" fill="hold"/>
                                        <p:tgtEl>
                                          <p:spTgt spid="5"/>
                                        </p:tgtEl>
                                        <p:attrNameLst>
                                          <p:attrName>ppt_x</p:attrName>
                                        </p:attrNameLst>
                                      </p:cBhvr>
                                      <p:tavLst>
                                        <p:tav tm="0">
                                          <p:val>
                                            <p:strVal val="#ppt_x"/>
                                          </p:val>
                                        </p:tav>
                                        <p:tav tm="100000">
                                          <p:val>
                                            <p:strVal val="#ppt_x"/>
                                          </p:val>
                                        </p:tav>
                                      </p:tavLst>
                                    </p:anim>
                                    <p:anim calcmode="lin" valueType="num">
                                      <p:cBhvr additive="base">
                                        <p:cTn id="20"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6"/>
                                        </p:tgtEl>
                                        <p:attrNameLst>
                                          <p:attrName>style.visibility</p:attrName>
                                        </p:attrNameLst>
                                      </p:cBhvr>
                                      <p:to>
                                        <p:strVal val="visible"/>
                                      </p:to>
                                    </p:set>
                                    <p:anim calcmode="lin" valueType="num">
                                      <p:cBhvr additive="base">
                                        <p:cTn id="25" dur="500" fill="hold"/>
                                        <p:tgtEl>
                                          <p:spTgt spid="6"/>
                                        </p:tgtEl>
                                        <p:attrNameLst>
                                          <p:attrName>ppt_x</p:attrName>
                                        </p:attrNameLst>
                                      </p:cBhvr>
                                      <p:tavLst>
                                        <p:tav tm="0">
                                          <p:val>
                                            <p:strVal val="#ppt_x"/>
                                          </p:val>
                                        </p:tav>
                                        <p:tav tm="100000">
                                          <p:val>
                                            <p:strVal val="#ppt_x"/>
                                          </p:val>
                                        </p:tav>
                                      </p:tavLst>
                                    </p:anim>
                                    <p:anim calcmode="lin" valueType="num">
                                      <p:cBhvr additive="base">
                                        <p:cTn id="26"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7"/>
                                        </p:tgtEl>
                                        <p:attrNameLst>
                                          <p:attrName>style.visibility</p:attrName>
                                        </p:attrNameLst>
                                      </p:cBhvr>
                                      <p:to>
                                        <p:strVal val="visible"/>
                                      </p:to>
                                    </p:set>
                                    <p:anim calcmode="lin" valueType="num">
                                      <p:cBhvr additive="base">
                                        <p:cTn id="31" dur="500" fill="hold"/>
                                        <p:tgtEl>
                                          <p:spTgt spid="7"/>
                                        </p:tgtEl>
                                        <p:attrNameLst>
                                          <p:attrName>ppt_x</p:attrName>
                                        </p:attrNameLst>
                                      </p:cBhvr>
                                      <p:tavLst>
                                        <p:tav tm="0">
                                          <p:val>
                                            <p:strVal val="#ppt_x"/>
                                          </p:val>
                                        </p:tav>
                                        <p:tav tm="100000">
                                          <p:val>
                                            <p:strVal val="#ppt_x"/>
                                          </p:val>
                                        </p:tav>
                                      </p:tavLst>
                                    </p:anim>
                                    <p:anim calcmode="lin" valueType="num">
                                      <p:cBhvr additive="base">
                                        <p:cTn id="32"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5559769_large.jpg"/>
          <p:cNvPicPr>
            <a:picLocks noChangeAspect="1"/>
          </p:cNvPicPr>
          <p:nvPr/>
        </p:nvPicPr>
        <p:blipFill>
          <a:blip r:embed="rId2" cstate="print"/>
          <a:stretch>
            <a:fillRect/>
          </a:stretch>
        </p:blipFill>
        <p:spPr>
          <a:xfrm>
            <a:off x="-1" y="404664"/>
            <a:ext cx="9166697" cy="6120680"/>
          </a:xfrm>
          <a:prstGeom prst="rect">
            <a:avLst/>
          </a:prstGeom>
        </p:spPr>
      </p:pic>
      <p:pic>
        <p:nvPicPr>
          <p:cNvPr id="3" name="Рисунок 2" descr="image (9).jpg"/>
          <p:cNvPicPr>
            <a:picLocks noChangeAspect="1"/>
          </p:cNvPicPr>
          <p:nvPr/>
        </p:nvPicPr>
        <p:blipFill>
          <a:blip r:embed="rId3" cstate="print"/>
          <a:stretch>
            <a:fillRect/>
          </a:stretch>
        </p:blipFill>
        <p:spPr>
          <a:xfrm>
            <a:off x="0" y="0"/>
            <a:ext cx="9144000" cy="6858000"/>
          </a:xfrm>
          <a:prstGeom prst="rect">
            <a:avLst/>
          </a:prstGeom>
        </p:spPr>
      </p:pic>
      <p:pic>
        <p:nvPicPr>
          <p:cNvPr id="5" name="Рисунок 4" descr="image (15).jpg"/>
          <p:cNvPicPr>
            <a:picLocks noChangeAspect="1"/>
          </p:cNvPicPr>
          <p:nvPr/>
        </p:nvPicPr>
        <p:blipFill>
          <a:blip r:embed="rId4" cstate="print"/>
          <a:stretch>
            <a:fillRect/>
          </a:stretch>
        </p:blipFill>
        <p:spPr>
          <a:xfrm>
            <a:off x="0" y="0"/>
            <a:ext cx="9144000" cy="6858000"/>
          </a:xfrm>
          <a:prstGeom prst="rect">
            <a:avLst/>
          </a:prstGeom>
        </p:spPr>
      </p:pic>
      <p:pic>
        <p:nvPicPr>
          <p:cNvPr id="6" name="Рисунок 5" descr="image (22).jpg"/>
          <p:cNvPicPr>
            <a:picLocks noChangeAspect="1"/>
          </p:cNvPicPr>
          <p:nvPr/>
        </p:nvPicPr>
        <p:blipFill>
          <a:blip r:embed="rId5" cstate="print"/>
          <a:stretch>
            <a:fillRect/>
          </a:stretch>
        </p:blipFill>
        <p:spPr>
          <a:xfrm>
            <a:off x="0" y="0"/>
            <a:ext cx="9144000" cy="6858000"/>
          </a:xfrm>
          <a:prstGeom prst="rect">
            <a:avLst/>
          </a:prstGeom>
        </p:spPr>
      </p:pic>
      <p:pic>
        <p:nvPicPr>
          <p:cNvPr id="7" name="Рисунок 6" descr="скоро исчезнет в аучине моря, герман-сад.jpg"/>
          <p:cNvPicPr>
            <a:picLocks noChangeAspect="1"/>
          </p:cNvPicPr>
          <p:nvPr/>
        </p:nvPicPr>
        <p:blipFill>
          <a:blip r:embed="rId6" cstate="print"/>
          <a:stretch>
            <a:fillRect/>
          </a:stretch>
        </p:blipFill>
        <p:spPr>
          <a:xfrm>
            <a:off x="0" y="0"/>
            <a:ext cx="9144000" cy="6858000"/>
          </a:xfrm>
          <a:prstGeom prst="rect">
            <a:avLst/>
          </a:prstGeom>
        </p:spPr>
      </p:pic>
      <p:pic>
        <p:nvPicPr>
          <p:cNvPr id="8" name="Рисунок 7" descr="f06cf8dfa4c2f77835f8fce32c3ec915.jpg"/>
          <p:cNvPicPr>
            <a:picLocks noChangeAspect="1"/>
          </p:cNvPicPr>
          <p:nvPr/>
        </p:nvPicPr>
        <p:blipFill>
          <a:blip r:embed="rId7" cstate="print"/>
          <a:stretch>
            <a:fillRect/>
          </a:stretch>
        </p:blipFill>
        <p:spPr>
          <a:xfrm>
            <a:off x="0" y="388441"/>
            <a:ext cx="9144000" cy="6081117"/>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additive="base">
                                        <p:cTn id="19" dur="500" fill="hold"/>
                                        <p:tgtEl>
                                          <p:spTgt spid="6"/>
                                        </p:tgtEl>
                                        <p:attrNameLst>
                                          <p:attrName>ppt_x</p:attrName>
                                        </p:attrNameLst>
                                      </p:cBhvr>
                                      <p:tavLst>
                                        <p:tav tm="0">
                                          <p:val>
                                            <p:strVal val="#ppt_x"/>
                                          </p:val>
                                        </p:tav>
                                        <p:tav tm="100000">
                                          <p:val>
                                            <p:strVal val="#ppt_x"/>
                                          </p:val>
                                        </p:tav>
                                      </p:tavLst>
                                    </p:anim>
                                    <p:anim calcmode="lin" valueType="num">
                                      <p:cBhvr additive="base">
                                        <p:cTn id="20"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additive="base">
                                        <p:cTn id="25" dur="500" fill="hold"/>
                                        <p:tgtEl>
                                          <p:spTgt spid="7"/>
                                        </p:tgtEl>
                                        <p:attrNameLst>
                                          <p:attrName>ppt_x</p:attrName>
                                        </p:attrNameLst>
                                      </p:cBhvr>
                                      <p:tavLst>
                                        <p:tav tm="0">
                                          <p:val>
                                            <p:strVal val="#ppt_x"/>
                                          </p:val>
                                        </p:tav>
                                        <p:tav tm="100000">
                                          <p:val>
                                            <p:strVal val="#ppt_x"/>
                                          </p:val>
                                        </p:tav>
                                      </p:tavLst>
                                    </p:anim>
                                    <p:anim calcmode="lin" valueType="num">
                                      <p:cBhvr additive="base">
                                        <p:cTn id="26"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8"/>
                                        </p:tgtEl>
                                        <p:attrNameLst>
                                          <p:attrName>style.visibility</p:attrName>
                                        </p:attrNameLst>
                                      </p:cBhvr>
                                      <p:to>
                                        <p:strVal val="visible"/>
                                      </p:to>
                                    </p:set>
                                    <p:anim calcmode="lin" valueType="num">
                                      <p:cBhvr additive="base">
                                        <p:cTn id="31" dur="500" fill="hold"/>
                                        <p:tgtEl>
                                          <p:spTgt spid="8"/>
                                        </p:tgtEl>
                                        <p:attrNameLst>
                                          <p:attrName>ppt_x</p:attrName>
                                        </p:attrNameLst>
                                      </p:cBhvr>
                                      <p:tavLst>
                                        <p:tav tm="0">
                                          <p:val>
                                            <p:strVal val="#ppt_x"/>
                                          </p:val>
                                        </p:tav>
                                        <p:tav tm="100000">
                                          <p:val>
                                            <p:strVal val="#ppt_x"/>
                                          </p:val>
                                        </p:tav>
                                      </p:tavLst>
                                    </p:anim>
                                    <p:anim calcmode="lin" valueType="num">
                                      <p:cBhvr additive="base">
                                        <p:cTn id="32"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Строховая ведомость общественных и частных строений колонии Воронцовка за 1911-1913 года.jpg"/>
          <p:cNvPicPr>
            <a:picLocks noChangeAspect="1"/>
          </p:cNvPicPr>
          <p:nvPr/>
        </p:nvPicPr>
        <p:blipFill>
          <a:blip r:embed="rId2" cstate="print"/>
          <a:stretch>
            <a:fillRect/>
          </a:stretch>
        </p:blipFill>
        <p:spPr>
          <a:xfrm>
            <a:off x="179512" y="0"/>
            <a:ext cx="4690382" cy="6858000"/>
          </a:xfrm>
          <a:prstGeom prst="rect">
            <a:avLst/>
          </a:prstGeom>
        </p:spPr>
      </p:pic>
      <p:pic>
        <p:nvPicPr>
          <p:cNvPr id="3" name="Рисунок 2" descr="image (13).jpg"/>
          <p:cNvPicPr>
            <a:picLocks noChangeAspect="1"/>
          </p:cNvPicPr>
          <p:nvPr/>
        </p:nvPicPr>
        <p:blipFill>
          <a:blip r:embed="rId3" cstate="print"/>
          <a:stretch>
            <a:fillRect/>
          </a:stretch>
        </p:blipFill>
        <p:spPr>
          <a:xfrm>
            <a:off x="179511" y="0"/>
            <a:ext cx="8796469" cy="6597352"/>
          </a:xfrm>
          <a:prstGeom prst="rect">
            <a:avLst/>
          </a:prstGeom>
        </p:spPr>
      </p:pic>
      <p:pic>
        <p:nvPicPr>
          <p:cNvPr id="4" name="Рисунок 3" descr="image (7).jpg"/>
          <p:cNvPicPr>
            <a:picLocks noChangeAspect="1"/>
          </p:cNvPicPr>
          <p:nvPr/>
        </p:nvPicPr>
        <p:blipFill>
          <a:blip r:embed="rId4" cstate="print"/>
          <a:stretch>
            <a:fillRect/>
          </a:stretch>
        </p:blipFill>
        <p:spPr>
          <a:xfrm>
            <a:off x="251520" y="0"/>
            <a:ext cx="4404632" cy="6858000"/>
          </a:xfrm>
          <a:prstGeom prst="rect">
            <a:avLst/>
          </a:prstGeom>
        </p:spPr>
      </p:pic>
      <p:pic>
        <p:nvPicPr>
          <p:cNvPr id="5" name="Рисунок 4" descr="image (14).jpg"/>
          <p:cNvPicPr>
            <a:picLocks noChangeAspect="1"/>
          </p:cNvPicPr>
          <p:nvPr/>
        </p:nvPicPr>
        <p:blipFill>
          <a:blip r:embed="rId5" cstate="print"/>
          <a:stretch>
            <a:fillRect/>
          </a:stretch>
        </p:blipFill>
        <p:spPr>
          <a:xfrm>
            <a:off x="159115" y="0"/>
            <a:ext cx="8796469" cy="6597352"/>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ppt_x"/>
                                          </p:val>
                                        </p:tav>
                                        <p:tav tm="100000">
                                          <p:val>
                                            <p:strVal val="#ppt_x"/>
                                          </p:val>
                                        </p:tav>
                                      </p:tavLst>
                                    </p:anim>
                                    <p:anim calcmode="lin" valueType="num">
                                      <p:cBhvr additive="base">
                                        <p:cTn id="1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additive="base">
                                        <p:cTn id="19" dur="500" fill="hold"/>
                                        <p:tgtEl>
                                          <p:spTgt spid="5"/>
                                        </p:tgtEl>
                                        <p:attrNameLst>
                                          <p:attrName>ppt_x</p:attrName>
                                        </p:attrNameLst>
                                      </p:cBhvr>
                                      <p:tavLst>
                                        <p:tav tm="0">
                                          <p:val>
                                            <p:strVal val="#ppt_x"/>
                                          </p:val>
                                        </p:tav>
                                        <p:tav tm="100000">
                                          <p:val>
                                            <p:strVal val="#ppt_x"/>
                                          </p:val>
                                        </p:tav>
                                      </p:tavLst>
                                    </p:anim>
                                    <p:anim calcmode="lin" valueType="num">
                                      <p:cBhvr additive="base">
                                        <p:cTn id="20"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2.jpg"/>
          <p:cNvPicPr>
            <a:picLocks noChangeAspect="1"/>
          </p:cNvPicPr>
          <p:nvPr/>
        </p:nvPicPr>
        <p:blipFill>
          <a:blip r:embed="rId2" cstate="print"/>
          <a:stretch>
            <a:fillRect/>
          </a:stretch>
        </p:blipFill>
        <p:spPr>
          <a:xfrm>
            <a:off x="611560" y="260648"/>
            <a:ext cx="7992767" cy="6336704"/>
          </a:xfrm>
          <a:prstGeom prst="rect">
            <a:avLst/>
          </a:prstGeom>
        </p:spPr>
      </p:pic>
      <p:pic>
        <p:nvPicPr>
          <p:cNvPr id="3" name="Рисунок 2" descr="144546_600.jpg"/>
          <p:cNvPicPr>
            <a:picLocks noChangeAspect="1"/>
          </p:cNvPicPr>
          <p:nvPr/>
        </p:nvPicPr>
        <p:blipFill>
          <a:blip r:embed="rId3" cstate="print"/>
          <a:stretch>
            <a:fillRect/>
          </a:stretch>
        </p:blipFill>
        <p:spPr>
          <a:xfrm>
            <a:off x="2267744" y="236645"/>
            <a:ext cx="4824536" cy="6432715"/>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79512" y="188640"/>
            <a:ext cx="8784976" cy="6370975"/>
          </a:xfrm>
          <a:prstGeom prst="rect">
            <a:avLst/>
          </a:prstGeom>
          <a:solidFill>
            <a:schemeClr val="bg1">
              <a:alpha val="57000"/>
            </a:schemeClr>
          </a:solidFill>
        </p:spPr>
        <p:txBody>
          <a:bodyPr wrap="square">
            <a:spAutoFit/>
          </a:bodyPr>
          <a:lstStyle/>
          <a:p>
            <a:r>
              <a:rPr lang="ru-RU" sz="2400" dirty="0" smtClean="0"/>
              <a:t>В 1852 году Наместник Юга России князь Михаил Сергеевич Воронцов обратился к правительству с просьбой переселить на Кубань несколько немецких колоний с целью, чтобы немцы – колонисты, владевшие передовыми для того времени методами ведения сельского хозяйства, передали свой опыт окружающему казачьему населению. Одну из колоний Воронцов просил поселить вблизи г. Ейска, чтобы колонисты обеспечивали жителей нового города сельскохозяйственной продукцией. 20 марта 1852 года последовал указ Императора Николая I о предоставлении вблизи г. Ейска земель под немецкую колонию.</a:t>
            </a:r>
          </a:p>
          <a:p>
            <a:r>
              <a:rPr lang="ru-RU" sz="2400" dirty="0" smtClean="0"/>
              <a:t>20 марта 1852 г. император подписал разрешение на переселение 30 семейств немцев колонии </a:t>
            </a:r>
            <a:r>
              <a:rPr lang="ru-RU" sz="2400" dirty="0" err="1" smtClean="0"/>
              <a:t>Рибенсдорф</a:t>
            </a:r>
            <a:r>
              <a:rPr lang="ru-RU" sz="2400" dirty="0" smtClean="0"/>
              <a:t> </a:t>
            </a:r>
            <a:r>
              <a:rPr lang="ru-RU" sz="2400" dirty="0" err="1" smtClean="0"/>
              <a:t>Острогожского</a:t>
            </a:r>
            <a:r>
              <a:rPr lang="ru-RU" sz="2400" dirty="0" smtClean="0"/>
              <a:t> уезда Воронежской губернии на обозначенных условиях, но без выдачи им пособия, если прибывшие колонисты сами не будут просить о нем. Колонисты были согласны с условиями поселения, так как для них ≪по крайнему недостатку в земле переселение совершенно необходимо≫</a:t>
            </a:r>
            <a:endParaRPr lang="ru-RU" sz="2400" dirty="0"/>
          </a:p>
        </p:txBody>
      </p:sp>
    </p:spTree>
  </p:cSld>
  <p:clrMapOvr>
    <a:masterClrMapping/>
  </p:clrMapOvr>
  <p:transition spd="med">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179512" y="188640"/>
            <a:ext cx="8784976" cy="5262979"/>
          </a:xfrm>
          <a:prstGeom prst="rect">
            <a:avLst/>
          </a:prstGeom>
          <a:solidFill>
            <a:schemeClr val="bg1">
              <a:alpha val="57000"/>
            </a:schemeClr>
          </a:solidFill>
        </p:spPr>
        <p:txBody>
          <a:bodyPr wrap="square">
            <a:spAutoFit/>
          </a:bodyPr>
          <a:lstStyle/>
          <a:p>
            <a:r>
              <a:rPr lang="ru-RU" sz="2800" dirty="0" smtClean="0"/>
              <a:t>Для получения преимущества в избрании их на переселение немцы отказались от получения денежного пособия. Несколько семей </a:t>
            </a:r>
            <a:r>
              <a:rPr lang="ru-RU" sz="2800" dirty="0" err="1" smtClean="0"/>
              <a:t>рибенсдорфских</a:t>
            </a:r>
            <a:r>
              <a:rPr lang="ru-RU" sz="2800" dirty="0" smtClean="0"/>
              <a:t> колонистов начали самовольное переселение в </a:t>
            </a:r>
            <a:r>
              <a:rPr lang="ru-RU" sz="2800" dirty="0" err="1" smtClean="0"/>
              <a:t>Ейский</a:t>
            </a:r>
            <a:r>
              <a:rPr lang="ru-RU" sz="2800" dirty="0" smtClean="0"/>
              <a:t> округ еще до официального разрешения. По-видимому, этот факт, а также отказ поселенцев от денежной ссуды, сыграл решающую роль в выборе из всех желающих переселиться на эти земли именно воронежских поселенцев. Первая группа колонистов в количестве 119 человек переселилась на выделенные земли между г. Ейском и станицей Должанской уже в мае 1852 г. Новое поселение получило название </a:t>
            </a:r>
            <a:r>
              <a:rPr lang="ru-RU" sz="2800" dirty="0" err="1" smtClean="0"/>
              <a:t>Михельсталь</a:t>
            </a:r>
            <a:r>
              <a:rPr lang="ru-RU" sz="2800" dirty="0" smtClean="0"/>
              <a:t>.</a:t>
            </a:r>
            <a:endParaRPr lang="ru-RU" sz="2800"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на карте.png"/>
          <p:cNvPicPr>
            <a:picLocks noChangeAspect="1"/>
          </p:cNvPicPr>
          <p:nvPr/>
        </p:nvPicPr>
        <p:blipFill>
          <a:blip r:embed="rId2" cstate="print"/>
          <a:stretch>
            <a:fillRect/>
          </a:stretch>
        </p:blipFill>
        <p:spPr>
          <a:xfrm>
            <a:off x="251520" y="188640"/>
            <a:ext cx="5037993" cy="6408712"/>
          </a:xfrm>
          <a:prstGeom prst="rect">
            <a:avLst/>
          </a:prstGeom>
        </p:spPr>
      </p:pic>
      <p:pic>
        <p:nvPicPr>
          <p:cNvPr id="4" name="Рисунок 3" descr="Безымянный.png"/>
          <p:cNvPicPr>
            <a:picLocks noChangeAspect="1"/>
          </p:cNvPicPr>
          <p:nvPr/>
        </p:nvPicPr>
        <p:blipFill>
          <a:blip r:embed="rId3" cstate="print"/>
          <a:stretch>
            <a:fillRect/>
          </a:stretch>
        </p:blipFill>
        <p:spPr>
          <a:xfrm>
            <a:off x="3203848" y="332656"/>
            <a:ext cx="5688632" cy="6289107"/>
          </a:xfrm>
          <a:prstGeom prst="rect">
            <a:avLst/>
          </a:prstGeom>
        </p:spPr>
      </p:pic>
      <p:pic>
        <p:nvPicPr>
          <p:cNvPr id="3" name="Рисунок 2" descr="image (24).jpg"/>
          <p:cNvPicPr>
            <a:picLocks noChangeAspect="1"/>
          </p:cNvPicPr>
          <p:nvPr/>
        </p:nvPicPr>
        <p:blipFill>
          <a:blip r:embed="rId4" cstate="print"/>
          <a:stretch>
            <a:fillRect/>
          </a:stretch>
        </p:blipFill>
        <p:spPr>
          <a:xfrm>
            <a:off x="251520" y="260648"/>
            <a:ext cx="8558369" cy="6418777"/>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ppt_x"/>
                                          </p:val>
                                        </p:tav>
                                        <p:tav tm="100000">
                                          <p:val>
                                            <p:strVal val="#ppt_x"/>
                                          </p:val>
                                        </p:tav>
                                      </p:tavLst>
                                    </p:anim>
                                    <p:anim calcmode="lin" valueType="num">
                                      <p:cBhvr additive="base">
                                        <p:cTn id="14"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image (12).jpg"/>
          <p:cNvPicPr>
            <a:picLocks noChangeAspect="1"/>
          </p:cNvPicPr>
          <p:nvPr/>
        </p:nvPicPr>
        <p:blipFill>
          <a:blip r:embed="rId2" cstate="print"/>
          <a:stretch>
            <a:fillRect/>
          </a:stretch>
        </p:blipFill>
        <p:spPr>
          <a:xfrm>
            <a:off x="0" y="442019"/>
            <a:ext cx="9144000" cy="5973961"/>
          </a:xfrm>
          <a:prstGeom prst="rect">
            <a:avLst/>
          </a:prstGeom>
        </p:spPr>
      </p:pic>
      <p:pic>
        <p:nvPicPr>
          <p:cNvPr id="3" name="Рисунок 2" descr="image (11).jpg"/>
          <p:cNvPicPr>
            <a:picLocks noChangeAspect="1"/>
          </p:cNvPicPr>
          <p:nvPr/>
        </p:nvPicPr>
        <p:blipFill>
          <a:blip r:embed="rId3" cstate="print"/>
          <a:stretch>
            <a:fillRect/>
          </a:stretch>
        </p:blipFill>
        <p:spPr>
          <a:xfrm>
            <a:off x="0" y="482203"/>
            <a:ext cx="9144000" cy="5893594"/>
          </a:xfrm>
          <a:prstGeom prst="rect">
            <a:avLst/>
          </a:prstGeom>
        </p:spPr>
      </p:pic>
      <p:pic>
        <p:nvPicPr>
          <p:cNvPr id="4" name="Рисунок 3" descr="немецкий подвал.jpg"/>
          <p:cNvPicPr>
            <a:picLocks noChangeAspect="1"/>
          </p:cNvPicPr>
          <p:nvPr/>
        </p:nvPicPr>
        <p:blipFill>
          <a:blip r:embed="rId4" cstate="print"/>
          <a:stretch>
            <a:fillRect/>
          </a:stretch>
        </p:blipFill>
        <p:spPr>
          <a:xfrm>
            <a:off x="251520" y="188640"/>
            <a:ext cx="8640960" cy="6480720"/>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ppt_x"/>
                                          </p:val>
                                        </p:tav>
                                        <p:tav tm="100000">
                                          <p:val>
                                            <p:strVal val="#ppt_x"/>
                                          </p:val>
                                        </p:tav>
                                      </p:tavLst>
                                    </p:anim>
                                    <p:anim calcmode="lin" valueType="num">
                                      <p:cBhvr additive="base">
                                        <p:cTn id="1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image (2).jpg"/>
          <p:cNvPicPr>
            <a:picLocks noChangeAspect="1"/>
          </p:cNvPicPr>
          <p:nvPr/>
        </p:nvPicPr>
        <p:blipFill>
          <a:blip r:embed="rId2" cstate="print"/>
          <a:stretch>
            <a:fillRect/>
          </a:stretch>
        </p:blipFill>
        <p:spPr>
          <a:xfrm>
            <a:off x="179512" y="764704"/>
            <a:ext cx="8771122" cy="4968552"/>
          </a:xfrm>
          <a:prstGeom prst="rect">
            <a:avLst/>
          </a:prstGeom>
        </p:spPr>
      </p:pic>
      <p:pic>
        <p:nvPicPr>
          <p:cNvPr id="3" name="Рисунок 2" descr="image (3).jpg"/>
          <p:cNvPicPr>
            <a:picLocks noChangeAspect="1"/>
          </p:cNvPicPr>
          <p:nvPr/>
        </p:nvPicPr>
        <p:blipFill>
          <a:blip r:embed="rId3" cstate="print"/>
          <a:stretch>
            <a:fillRect/>
          </a:stretch>
        </p:blipFill>
        <p:spPr>
          <a:xfrm>
            <a:off x="0" y="260648"/>
            <a:ext cx="9144000" cy="5661248"/>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кирха, клуб.jpg"/>
          <p:cNvPicPr>
            <a:picLocks noChangeAspect="1"/>
          </p:cNvPicPr>
          <p:nvPr/>
        </p:nvPicPr>
        <p:blipFill>
          <a:blip r:embed="rId2" cstate="print"/>
          <a:stretch>
            <a:fillRect/>
          </a:stretch>
        </p:blipFill>
        <p:spPr>
          <a:xfrm>
            <a:off x="0" y="188639"/>
            <a:ext cx="9144000" cy="6543675"/>
          </a:xfrm>
          <a:prstGeom prst="rect">
            <a:avLst/>
          </a:prstGeom>
        </p:spPr>
      </p:pic>
      <p:pic>
        <p:nvPicPr>
          <p:cNvPr id="3" name="Рисунок 2" descr="кирха фото 1930х.jpg"/>
          <p:cNvPicPr>
            <a:picLocks noChangeAspect="1"/>
          </p:cNvPicPr>
          <p:nvPr/>
        </p:nvPicPr>
        <p:blipFill>
          <a:blip r:embed="rId3" cstate="print"/>
          <a:stretch>
            <a:fillRect/>
          </a:stretch>
        </p:blipFill>
        <p:spPr>
          <a:xfrm>
            <a:off x="539552" y="260648"/>
            <a:ext cx="8280920" cy="6359747"/>
          </a:xfrm>
          <a:prstGeom prst="rect">
            <a:avLst/>
          </a:prstGeom>
        </p:spPr>
      </p:pic>
      <p:pic>
        <p:nvPicPr>
          <p:cNvPr id="4" name="Рисунок 3" descr="кирха, нынче клуб.jpg"/>
          <p:cNvPicPr>
            <a:picLocks noChangeAspect="1"/>
          </p:cNvPicPr>
          <p:nvPr/>
        </p:nvPicPr>
        <p:blipFill>
          <a:blip r:embed="rId4" cstate="print"/>
          <a:stretch>
            <a:fillRect/>
          </a:stretch>
        </p:blipFill>
        <p:spPr>
          <a:xfrm>
            <a:off x="0" y="404663"/>
            <a:ext cx="9144000" cy="6145967"/>
          </a:xfrm>
          <a:prstGeom prst="rect">
            <a:avLst/>
          </a:prstGeom>
        </p:spPr>
      </p:pic>
      <p:pic>
        <p:nvPicPr>
          <p:cNvPr id="5" name="Рисунок 4" descr="кирха, с 1937 клуб.jpg"/>
          <p:cNvPicPr>
            <a:picLocks noChangeAspect="1"/>
          </p:cNvPicPr>
          <p:nvPr/>
        </p:nvPicPr>
        <p:blipFill>
          <a:blip r:embed="rId5" cstate="print"/>
          <a:stretch>
            <a:fillRect/>
          </a:stretch>
        </p:blipFill>
        <p:spPr>
          <a:xfrm>
            <a:off x="0" y="-1"/>
            <a:ext cx="9144000" cy="6858001"/>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ppt_x"/>
                                          </p:val>
                                        </p:tav>
                                        <p:tav tm="100000">
                                          <p:val>
                                            <p:strVal val="#ppt_x"/>
                                          </p:val>
                                        </p:tav>
                                      </p:tavLst>
                                    </p:anim>
                                    <p:anim calcmode="lin" valueType="num">
                                      <p:cBhvr additive="base">
                                        <p:cTn id="1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additive="base">
                                        <p:cTn id="19" dur="500" fill="hold"/>
                                        <p:tgtEl>
                                          <p:spTgt spid="5"/>
                                        </p:tgtEl>
                                        <p:attrNameLst>
                                          <p:attrName>ppt_x</p:attrName>
                                        </p:attrNameLst>
                                      </p:cBhvr>
                                      <p:tavLst>
                                        <p:tav tm="0">
                                          <p:val>
                                            <p:strVal val="#ppt_x"/>
                                          </p:val>
                                        </p:tav>
                                        <p:tav tm="100000">
                                          <p:val>
                                            <p:strVal val="#ppt_x"/>
                                          </p:val>
                                        </p:tav>
                                      </p:tavLst>
                                    </p:anim>
                                    <p:anim calcmode="lin" valueType="num">
                                      <p:cBhvr additive="base">
                                        <p:cTn id="20"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5"/>
                                        </p:tgtEl>
                                        <p:attrNameLst>
                                          <p:attrName>style.visibility</p:attrName>
                                        </p:attrNameLst>
                                      </p:cBhvr>
                                      <p:to>
                                        <p:strVal val="visible"/>
                                      </p:to>
                                    </p:set>
                                    <p:anim calcmode="lin" valueType="num">
                                      <p:cBhvr additive="base">
                                        <p:cTn id="25" dur="500" fill="hold"/>
                                        <p:tgtEl>
                                          <p:spTgt spid="5"/>
                                        </p:tgtEl>
                                        <p:attrNameLst>
                                          <p:attrName>ppt_x</p:attrName>
                                        </p:attrNameLst>
                                      </p:cBhvr>
                                      <p:tavLst>
                                        <p:tav tm="0">
                                          <p:val>
                                            <p:strVal val="#ppt_x"/>
                                          </p:val>
                                        </p:tav>
                                        <p:tav tm="100000">
                                          <p:val>
                                            <p:strVal val="#ppt_x"/>
                                          </p:val>
                                        </p:tav>
                                      </p:tavLst>
                                    </p:anim>
                                    <p:anim calcmode="lin" valueType="num">
                                      <p:cBhvr additive="base">
                                        <p:cTn id="26"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descr="школа.jpg"/>
          <p:cNvPicPr>
            <a:picLocks noChangeAspect="1"/>
          </p:cNvPicPr>
          <p:nvPr/>
        </p:nvPicPr>
        <p:blipFill>
          <a:blip r:embed="rId2" cstate="print"/>
          <a:stretch>
            <a:fillRect/>
          </a:stretch>
        </p:blipFill>
        <p:spPr>
          <a:xfrm>
            <a:off x="251520" y="188640"/>
            <a:ext cx="8568952" cy="6426714"/>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descr="детск дом.jpg"/>
          <p:cNvPicPr>
            <a:picLocks noChangeAspect="1"/>
          </p:cNvPicPr>
          <p:nvPr/>
        </p:nvPicPr>
        <p:blipFill>
          <a:blip r:embed="rId2" cstate="print"/>
          <a:stretch>
            <a:fillRect/>
          </a:stretch>
        </p:blipFill>
        <p:spPr>
          <a:xfrm>
            <a:off x="179512" y="188640"/>
            <a:ext cx="8907728" cy="6480720"/>
          </a:xfrm>
          <a:prstGeom prst="rect">
            <a:avLst/>
          </a:prstGeom>
        </p:spPr>
      </p:pic>
      <p:pic>
        <p:nvPicPr>
          <p:cNvPr id="2" name="Рисунок 1" descr="бывший детский дом (дошкольная группа.jpg"/>
          <p:cNvPicPr>
            <a:picLocks noChangeAspect="1"/>
          </p:cNvPicPr>
          <p:nvPr/>
        </p:nvPicPr>
        <p:blipFill>
          <a:blip r:embed="rId3" cstate="print"/>
          <a:stretch>
            <a:fillRect/>
          </a:stretch>
        </p:blipFill>
        <p:spPr>
          <a:xfrm>
            <a:off x="251520" y="188640"/>
            <a:ext cx="8640960" cy="6480720"/>
          </a:xfrm>
          <a:prstGeom prst="rect">
            <a:avLst/>
          </a:prstGeom>
        </p:spPr>
      </p:pic>
      <p:pic>
        <p:nvPicPr>
          <p:cNvPr id="4" name="Рисунок 3" descr="детский дом раньше.jpg"/>
          <p:cNvPicPr>
            <a:picLocks noChangeAspect="1"/>
          </p:cNvPicPr>
          <p:nvPr/>
        </p:nvPicPr>
        <p:blipFill>
          <a:blip r:embed="rId4" cstate="print"/>
          <a:stretch>
            <a:fillRect/>
          </a:stretch>
        </p:blipFill>
        <p:spPr>
          <a:xfrm>
            <a:off x="251520" y="188640"/>
            <a:ext cx="8640960" cy="6480720"/>
          </a:xfrm>
          <a:prstGeom prst="rect">
            <a:avLst/>
          </a:prstGeom>
        </p:spPr>
      </p:pic>
      <p:pic>
        <p:nvPicPr>
          <p:cNvPr id="5" name="Рисунок 4" descr="корпус детск.дома для дошк возр. 1963.jpg"/>
          <p:cNvPicPr>
            <a:picLocks noChangeAspect="1"/>
          </p:cNvPicPr>
          <p:nvPr/>
        </p:nvPicPr>
        <p:blipFill>
          <a:blip r:embed="rId5" cstate="print"/>
          <a:stretch>
            <a:fillRect/>
          </a:stretch>
        </p:blipFill>
        <p:spPr>
          <a:xfrm>
            <a:off x="251520" y="404664"/>
            <a:ext cx="8712968" cy="5616624"/>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ppt_x"/>
                                          </p:val>
                                        </p:tav>
                                        <p:tav tm="100000">
                                          <p:val>
                                            <p:strVal val="#ppt_x"/>
                                          </p:val>
                                        </p:tav>
                                      </p:tavLst>
                                    </p:anim>
                                    <p:anim calcmode="lin" valueType="num">
                                      <p:cBhvr additive="base">
                                        <p:cTn id="1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additive="base">
                                        <p:cTn id="19" dur="500" fill="hold"/>
                                        <p:tgtEl>
                                          <p:spTgt spid="5"/>
                                        </p:tgtEl>
                                        <p:attrNameLst>
                                          <p:attrName>ppt_x</p:attrName>
                                        </p:attrNameLst>
                                      </p:cBhvr>
                                      <p:tavLst>
                                        <p:tav tm="0">
                                          <p:val>
                                            <p:strVal val="#ppt_x"/>
                                          </p:val>
                                        </p:tav>
                                        <p:tav tm="100000">
                                          <p:val>
                                            <p:strVal val="#ppt_x"/>
                                          </p:val>
                                        </p:tav>
                                      </p:tavLst>
                                    </p:anim>
                                    <p:anim calcmode="lin" valueType="num">
                                      <p:cBhvr additive="base">
                                        <p:cTn id="20"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salatovaya-abstrakciya (1)">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salatovaya-abstrakciya (1)</Template>
  <TotalTime>192</TotalTime>
  <Words>254</Words>
  <Application>Microsoft Office PowerPoint</Application>
  <PresentationFormat>Экран (4:3)</PresentationFormat>
  <Paragraphs>7</Paragraphs>
  <Slides>17</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17</vt:i4>
      </vt:variant>
    </vt:vector>
  </HeadingPairs>
  <TitlesOfParts>
    <vt:vector size="18" baseType="lpstr">
      <vt:lpstr>salatovaya-abstrakciya (1)</vt:lpstr>
      <vt:lpstr>О создании немецких колоний в Краснодарском крае</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Место моей мечты</dc:title>
  <dc:creator>Диана Поздеева</dc:creator>
  <cp:lastModifiedBy>двдлапр</cp:lastModifiedBy>
  <cp:revision>21</cp:revision>
  <dcterms:created xsi:type="dcterms:W3CDTF">2019-01-17T18:01:39Z</dcterms:created>
  <dcterms:modified xsi:type="dcterms:W3CDTF">2022-03-31T05:41:55Z</dcterms:modified>
</cp:coreProperties>
</file>