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7.png" ContentType="image/png"/>
  <Override PartName="/ppt/media/image6.jpeg" ContentType="image/jpeg"/>
  <Override PartName="/ppt/media/image8.jpeg" ContentType="image/jpeg"/>
  <Override PartName="/ppt/media/image9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609480" y="4501440"/>
            <a:ext cx="6347520" cy="911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609480" y="2700720"/>
            <a:ext cx="6347520" cy="8466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275580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490212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60948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275580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490212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609480" y="4501440"/>
            <a:ext cx="6347520" cy="911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609480" y="2700720"/>
            <a:ext cx="6347520" cy="8466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275580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490212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60948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275580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490212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subTitle"/>
          </p:nvPr>
        </p:nvSpPr>
        <p:spPr>
          <a:xfrm>
            <a:off x="609480" y="4501440"/>
            <a:ext cx="6347520" cy="911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subTitle"/>
          </p:nvPr>
        </p:nvSpPr>
        <p:spPr>
          <a:xfrm>
            <a:off x="609480" y="2700720"/>
            <a:ext cx="6347520" cy="8466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8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9" name="PlaceHolder 5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275580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490212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4" name="PlaceHolder 5"/>
          <p:cNvSpPr>
            <a:spLocks noGrp="1"/>
          </p:cNvSpPr>
          <p:nvPr>
            <p:ph type="body"/>
          </p:nvPr>
        </p:nvSpPr>
        <p:spPr>
          <a:xfrm>
            <a:off x="60948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5" name="PlaceHolder 6"/>
          <p:cNvSpPr>
            <a:spLocks noGrp="1"/>
          </p:cNvSpPr>
          <p:nvPr>
            <p:ph type="body"/>
          </p:nvPr>
        </p:nvSpPr>
        <p:spPr>
          <a:xfrm>
            <a:off x="275580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6" name="PlaceHolder 7"/>
          <p:cNvSpPr>
            <a:spLocks noGrp="1"/>
          </p:cNvSpPr>
          <p:nvPr>
            <p:ph type="body"/>
          </p:nvPr>
        </p:nvSpPr>
        <p:spPr>
          <a:xfrm>
            <a:off x="490212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subTitle"/>
          </p:nvPr>
        </p:nvSpPr>
        <p:spPr>
          <a:xfrm>
            <a:off x="609480" y="4501440"/>
            <a:ext cx="6347520" cy="9118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subTitle"/>
          </p:nvPr>
        </p:nvSpPr>
        <p:spPr>
          <a:xfrm>
            <a:off x="609480" y="2700720"/>
            <a:ext cx="6347520" cy="84668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5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86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9" name="PlaceHolder 4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3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05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6" name="PlaceHolder 3"/>
          <p:cNvSpPr>
            <a:spLocks noGrp="1"/>
          </p:cNvSpPr>
          <p:nvPr>
            <p:ph type="body"/>
          </p:nvPr>
        </p:nvSpPr>
        <p:spPr>
          <a:xfrm>
            <a:off x="609480" y="4976640"/>
            <a:ext cx="6347520" cy="410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body"/>
          </p:nvPr>
        </p:nvSpPr>
        <p:spPr>
          <a:xfrm>
            <a:off x="3862080" y="452736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0" name="PlaceHolder 4"/>
          <p:cNvSpPr>
            <a:spLocks noGrp="1"/>
          </p:cNvSpPr>
          <p:nvPr>
            <p:ph type="body"/>
          </p:nvPr>
        </p:nvSpPr>
        <p:spPr>
          <a:xfrm>
            <a:off x="6094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1" name="PlaceHolder 5"/>
          <p:cNvSpPr>
            <a:spLocks noGrp="1"/>
          </p:cNvSpPr>
          <p:nvPr>
            <p:ph type="body"/>
          </p:nvPr>
        </p:nvSpPr>
        <p:spPr>
          <a:xfrm>
            <a:off x="3862080" y="4976640"/>
            <a:ext cx="3097440" cy="410040"/>
          </a:xfrm>
          <a:prstGeom prst="rect">
            <a:avLst/>
          </a:prstGeom>
        </p:spPr>
        <p:txBody>
          <a:bodyPr lIns="0" rIns="0" tIns="0" bIns="0">
            <a:normAutofit fontScale="6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PlaceHolder 1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13" name="PlaceHolder 2"/>
          <p:cNvSpPr>
            <a:spLocks noGrp="1"/>
          </p:cNvSpPr>
          <p:nvPr>
            <p:ph type="body"/>
          </p:nvPr>
        </p:nvSpPr>
        <p:spPr>
          <a:xfrm>
            <a:off x="60948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4" name="PlaceHolder 3"/>
          <p:cNvSpPr>
            <a:spLocks noGrp="1"/>
          </p:cNvSpPr>
          <p:nvPr>
            <p:ph type="body"/>
          </p:nvPr>
        </p:nvSpPr>
        <p:spPr>
          <a:xfrm>
            <a:off x="275580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5" name="PlaceHolder 4"/>
          <p:cNvSpPr>
            <a:spLocks noGrp="1"/>
          </p:cNvSpPr>
          <p:nvPr>
            <p:ph type="body"/>
          </p:nvPr>
        </p:nvSpPr>
        <p:spPr>
          <a:xfrm>
            <a:off x="4902120" y="452736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6" name="PlaceHolder 5"/>
          <p:cNvSpPr>
            <a:spLocks noGrp="1"/>
          </p:cNvSpPr>
          <p:nvPr>
            <p:ph type="body"/>
          </p:nvPr>
        </p:nvSpPr>
        <p:spPr>
          <a:xfrm>
            <a:off x="60948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7" name="PlaceHolder 6"/>
          <p:cNvSpPr>
            <a:spLocks noGrp="1"/>
          </p:cNvSpPr>
          <p:nvPr>
            <p:ph type="body"/>
          </p:nvPr>
        </p:nvSpPr>
        <p:spPr>
          <a:xfrm>
            <a:off x="275580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218" name="PlaceHolder 7"/>
          <p:cNvSpPr>
            <a:spLocks noGrp="1"/>
          </p:cNvSpPr>
          <p:nvPr>
            <p:ph type="body"/>
          </p:nvPr>
        </p:nvSpPr>
        <p:spPr>
          <a:xfrm>
            <a:off x="4902120" y="4976640"/>
            <a:ext cx="2043720" cy="410040"/>
          </a:xfrm>
          <a:prstGeom prst="rect">
            <a:avLst/>
          </a:prstGeom>
        </p:spPr>
        <p:txBody>
          <a:bodyPr lIns="0" rIns="0" tIns="0" bIns="0">
            <a:normAutofit fontScale="16000"/>
          </a:bodyPr>
          <a:p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7fcfe"/>
            </a:gs>
            <a:gs pos="100000">
              <a:srgbClr val="b7e8f8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"/>
          <p:cNvGrpSpPr/>
          <p:nvPr/>
        </p:nvGrpSpPr>
        <p:grpSpPr>
          <a:xfrm>
            <a:off x="-8640" y="-8640"/>
            <a:ext cx="9171000" cy="6874920"/>
            <a:chOff x="-8640" y="-8640"/>
            <a:chExt cx="9171000" cy="6874920"/>
          </a:xfrm>
        </p:grpSpPr>
        <p:sp>
          <p:nvSpPr>
            <p:cNvPr id="1" name="CustomShape 2"/>
            <p:cNvSpPr/>
            <p:nvPr/>
          </p:nvSpPr>
          <p:spPr>
            <a:xfrm>
              <a:off x="-8640" y="4013280"/>
              <a:ext cx="456840" cy="2853000"/>
            </a:xfrm>
            <a:custGeom>
              <a:avLst/>
              <a:gdLst/>
              <a:ah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" name="Line 3"/>
            <p:cNvSpPr/>
            <p:nvPr/>
          </p:nvSpPr>
          <p:spPr>
            <a:xfrm flipV="1">
              <a:off x="5130720" y="4175280"/>
              <a:ext cx="4022280" cy="268272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Line 4"/>
            <p:cNvSpPr/>
            <p:nvPr/>
          </p:nvSpPr>
          <p:spPr>
            <a:xfrm>
              <a:off x="7042680" y="0"/>
              <a:ext cx="1218960" cy="685800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6891840" y="0"/>
              <a:ext cx="2269080" cy="6866280"/>
            </a:xfrm>
            <a:custGeom>
              <a:avLst/>
              <a:gdLst/>
              <a:ah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7205040" y="-8640"/>
              <a:ext cx="1947960" cy="6866280"/>
            </a:xfrm>
            <a:custGeom>
              <a:avLst/>
              <a:gdLst/>
              <a:ah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6638040" y="3920040"/>
              <a:ext cx="2513160" cy="2937600"/>
            </a:xfrm>
            <a:custGeom>
              <a:avLst/>
              <a:gdLst/>
              <a:ah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7010280" y="-8640"/>
              <a:ext cx="2142360" cy="6866280"/>
            </a:xfrm>
            <a:custGeom>
              <a:avLst/>
              <a:gdLst/>
              <a:ah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8295840" y="-8640"/>
              <a:ext cx="857160" cy="6866280"/>
            </a:xfrm>
            <a:custGeom>
              <a:avLst/>
              <a:gdLst/>
              <a:ah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8094240" y="-8640"/>
              <a:ext cx="1066320" cy="6866280"/>
            </a:xfrm>
            <a:custGeom>
              <a:avLst/>
              <a:gdLst/>
              <a:ah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8068680" y="4893840"/>
              <a:ext cx="1093680" cy="1963800"/>
            </a:xfrm>
            <a:custGeom>
              <a:avLst/>
              <a:gdLst/>
              <a:ah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grpSp>
        <p:nvGrpSpPr>
          <p:cNvPr id="11" name="Group 12"/>
          <p:cNvGrpSpPr/>
          <p:nvPr/>
        </p:nvGrpSpPr>
        <p:grpSpPr>
          <a:xfrm>
            <a:off x="-8640" y="-8640"/>
            <a:ext cx="9171000" cy="6874920"/>
            <a:chOff x="-8640" y="-8640"/>
            <a:chExt cx="9171000" cy="6874920"/>
          </a:xfrm>
        </p:grpSpPr>
        <p:sp>
          <p:nvSpPr>
            <p:cNvPr id="12" name="Line 13"/>
            <p:cNvSpPr/>
            <p:nvPr/>
          </p:nvSpPr>
          <p:spPr>
            <a:xfrm flipV="1">
              <a:off x="5130720" y="4175280"/>
              <a:ext cx="4022280" cy="268272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3" name="Line 14"/>
            <p:cNvSpPr/>
            <p:nvPr/>
          </p:nvSpPr>
          <p:spPr>
            <a:xfrm>
              <a:off x="7042680" y="0"/>
              <a:ext cx="1218960" cy="685800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4" name="CustomShape 15"/>
            <p:cNvSpPr/>
            <p:nvPr/>
          </p:nvSpPr>
          <p:spPr>
            <a:xfrm>
              <a:off x="6891840" y="0"/>
              <a:ext cx="2269080" cy="6866280"/>
            </a:xfrm>
            <a:custGeom>
              <a:avLst/>
              <a:gdLst/>
              <a:ah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5" name="CustomShape 16"/>
            <p:cNvSpPr/>
            <p:nvPr/>
          </p:nvSpPr>
          <p:spPr>
            <a:xfrm>
              <a:off x="7205040" y="-8640"/>
              <a:ext cx="1947960" cy="6866280"/>
            </a:xfrm>
            <a:custGeom>
              <a:avLst/>
              <a:gdLst/>
              <a:ah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" name="CustomShape 17"/>
            <p:cNvSpPr/>
            <p:nvPr/>
          </p:nvSpPr>
          <p:spPr>
            <a:xfrm>
              <a:off x="6638040" y="3920040"/>
              <a:ext cx="2513160" cy="2937600"/>
            </a:xfrm>
            <a:custGeom>
              <a:avLst/>
              <a:gdLst/>
              <a:ah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" name="CustomShape 18"/>
            <p:cNvSpPr/>
            <p:nvPr/>
          </p:nvSpPr>
          <p:spPr>
            <a:xfrm>
              <a:off x="7010280" y="-8640"/>
              <a:ext cx="2142360" cy="6866280"/>
            </a:xfrm>
            <a:custGeom>
              <a:avLst/>
              <a:gdLst/>
              <a:ah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8" name="CustomShape 19"/>
            <p:cNvSpPr/>
            <p:nvPr/>
          </p:nvSpPr>
          <p:spPr>
            <a:xfrm>
              <a:off x="8295840" y="-8640"/>
              <a:ext cx="857160" cy="6866280"/>
            </a:xfrm>
            <a:custGeom>
              <a:avLst/>
              <a:gdLst/>
              <a:ah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9" name="CustomShape 20"/>
            <p:cNvSpPr/>
            <p:nvPr/>
          </p:nvSpPr>
          <p:spPr>
            <a:xfrm>
              <a:off x="8094240" y="-8640"/>
              <a:ext cx="1066320" cy="6866280"/>
            </a:xfrm>
            <a:custGeom>
              <a:avLst/>
              <a:gdLst/>
              <a:ah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0" name="CustomShape 21"/>
            <p:cNvSpPr/>
            <p:nvPr/>
          </p:nvSpPr>
          <p:spPr>
            <a:xfrm>
              <a:off x="8068680" y="4893840"/>
              <a:ext cx="1093680" cy="1963800"/>
            </a:xfrm>
            <a:custGeom>
              <a:avLst/>
              <a:gdLst/>
              <a:ah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1" name="CustomShape 22"/>
            <p:cNvSpPr/>
            <p:nvPr/>
          </p:nvSpPr>
          <p:spPr>
            <a:xfrm>
              <a:off x="-8640" y="-8640"/>
              <a:ext cx="863280" cy="5697720"/>
            </a:xfrm>
            <a:custGeom>
              <a:avLst/>
              <a:gdLst/>
              <a:ah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1130760" y="2404440"/>
            <a:ext cx="5826240" cy="1645920"/>
          </a:xfrm>
          <a:prstGeom prst="rect">
            <a:avLst/>
          </a:prstGeom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r>
              <a:rPr b="0" lang="ru-RU" sz="5400" spc="-1" strike="noStrike">
                <a:solidFill>
                  <a:srgbClr val="5fcbef"/>
                </a:solidFill>
                <a:latin typeface="Trebuchet MS"/>
              </a:rPr>
              <a:t>Образец заголовка</a:t>
            </a:r>
            <a:endParaRPr b="0" lang="ru-RU" sz="54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dt"/>
          </p:nvPr>
        </p:nvSpPr>
        <p:spPr>
          <a:xfrm>
            <a:off x="5405400" y="6041520"/>
            <a:ext cx="6836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27C0996-6F79-4058-8BA2-9CEB14EE72EF}" type="datetime">
              <a:rPr b="0" lang="ru-RU" sz="900" spc="-1" strike="noStrike">
                <a:solidFill>
                  <a:srgbClr val="8b8b8b"/>
                </a:solidFill>
                <a:latin typeface="Trebuchet MS"/>
              </a:rPr>
              <a:t>5.4.22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ftr"/>
          </p:nvPr>
        </p:nvSpPr>
        <p:spPr>
          <a:xfrm>
            <a:off x="609480" y="6041520"/>
            <a:ext cx="46227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6444720" y="6041520"/>
            <a:ext cx="51228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6A81074-5F3D-42D5-9556-0AA24AFE143F}" type="slidenum">
              <a:rPr b="0" lang="ru-RU" sz="900" spc="-1" strike="noStrike">
                <a:solidFill>
                  <a:srgbClr val="5fcbef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Второй уровень структуры</a:t>
            </a:r>
            <a:endParaRPr b="0" lang="ru-RU" sz="1400" spc="-1" strike="noStrike">
              <a:solidFill>
                <a:srgbClr val="40404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Третий уровень структуры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Четвёртый уровень структуры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Пятый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Шестой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Седьмой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7fcfe"/>
            </a:gs>
            <a:gs pos="100000">
              <a:srgbClr val="b7e8f8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1"/>
          <p:cNvGrpSpPr/>
          <p:nvPr/>
        </p:nvGrpSpPr>
        <p:grpSpPr>
          <a:xfrm>
            <a:off x="-8640" y="-8640"/>
            <a:ext cx="9171000" cy="6874920"/>
            <a:chOff x="-8640" y="-8640"/>
            <a:chExt cx="9171000" cy="6874920"/>
          </a:xfrm>
        </p:grpSpPr>
        <p:sp>
          <p:nvSpPr>
            <p:cNvPr id="64" name="CustomShape 2"/>
            <p:cNvSpPr/>
            <p:nvPr/>
          </p:nvSpPr>
          <p:spPr>
            <a:xfrm>
              <a:off x="-8640" y="4013280"/>
              <a:ext cx="456840" cy="2853000"/>
            </a:xfrm>
            <a:custGeom>
              <a:avLst/>
              <a:gdLst/>
              <a:ah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5" name="Line 3"/>
            <p:cNvSpPr/>
            <p:nvPr/>
          </p:nvSpPr>
          <p:spPr>
            <a:xfrm flipV="1">
              <a:off x="5130720" y="4175280"/>
              <a:ext cx="4022280" cy="268272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6" name="Line 4"/>
            <p:cNvSpPr/>
            <p:nvPr/>
          </p:nvSpPr>
          <p:spPr>
            <a:xfrm>
              <a:off x="7042680" y="0"/>
              <a:ext cx="1218960" cy="685800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7" name="CustomShape 5"/>
            <p:cNvSpPr/>
            <p:nvPr/>
          </p:nvSpPr>
          <p:spPr>
            <a:xfrm>
              <a:off x="6891840" y="0"/>
              <a:ext cx="2269080" cy="6866280"/>
            </a:xfrm>
            <a:custGeom>
              <a:avLst/>
              <a:gdLst/>
              <a:ah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8" name="CustomShape 6"/>
            <p:cNvSpPr/>
            <p:nvPr/>
          </p:nvSpPr>
          <p:spPr>
            <a:xfrm>
              <a:off x="7205040" y="-8640"/>
              <a:ext cx="1947960" cy="6866280"/>
            </a:xfrm>
            <a:custGeom>
              <a:avLst/>
              <a:gdLst/>
              <a:ah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9" name="CustomShape 7"/>
            <p:cNvSpPr/>
            <p:nvPr/>
          </p:nvSpPr>
          <p:spPr>
            <a:xfrm>
              <a:off x="6638040" y="3920040"/>
              <a:ext cx="2513160" cy="2937600"/>
            </a:xfrm>
            <a:custGeom>
              <a:avLst/>
              <a:gdLst/>
              <a:ah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0" name="CustomShape 8"/>
            <p:cNvSpPr/>
            <p:nvPr/>
          </p:nvSpPr>
          <p:spPr>
            <a:xfrm>
              <a:off x="7010280" y="-8640"/>
              <a:ext cx="2142360" cy="6866280"/>
            </a:xfrm>
            <a:custGeom>
              <a:avLst/>
              <a:gdLst/>
              <a:ah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1" name="CustomShape 9"/>
            <p:cNvSpPr/>
            <p:nvPr/>
          </p:nvSpPr>
          <p:spPr>
            <a:xfrm>
              <a:off x="8295840" y="-8640"/>
              <a:ext cx="857160" cy="6866280"/>
            </a:xfrm>
            <a:custGeom>
              <a:avLst/>
              <a:gdLst/>
              <a:ah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2" name="CustomShape 10"/>
            <p:cNvSpPr/>
            <p:nvPr/>
          </p:nvSpPr>
          <p:spPr>
            <a:xfrm>
              <a:off x="8094240" y="-8640"/>
              <a:ext cx="1066320" cy="6866280"/>
            </a:xfrm>
            <a:custGeom>
              <a:avLst/>
              <a:gdLst/>
              <a:ah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3" name="CustomShape 11"/>
            <p:cNvSpPr/>
            <p:nvPr/>
          </p:nvSpPr>
          <p:spPr>
            <a:xfrm>
              <a:off x="8068680" y="4893840"/>
              <a:ext cx="1093680" cy="1963800"/>
            </a:xfrm>
            <a:custGeom>
              <a:avLst/>
              <a:gdLst/>
              <a:ah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74" name="PlaceHolder 12"/>
          <p:cNvSpPr>
            <a:spLocks noGrp="1"/>
          </p:cNvSpPr>
          <p:nvPr>
            <p:ph type="title"/>
          </p:nvPr>
        </p:nvSpPr>
        <p:spPr>
          <a:xfrm>
            <a:off x="609480" y="609480"/>
            <a:ext cx="6347520" cy="1320480"/>
          </a:xfrm>
          <a:prstGeom prst="rect">
            <a:avLst/>
          </a:prstGeom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5fcbef"/>
                </a:solidFill>
                <a:latin typeface="Trebuchet MS"/>
              </a:rPr>
              <a:t>Образец заголовка</a:t>
            </a:r>
            <a:endParaRPr b="0" lang="ru-RU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13"/>
          <p:cNvSpPr>
            <a:spLocks noGrp="1"/>
          </p:cNvSpPr>
          <p:nvPr>
            <p:ph type="body"/>
          </p:nvPr>
        </p:nvSpPr>
        <p:spPr>
          <a:xfrm>
            <a:off x="609480" y="2160720"/>
            <a:ext cx="6347520" cy="388044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743040" indent="-28548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600" spc="-1" strike="noStrike">
                <a:solidFill>
                  <a:srgbClr val="404040"/>
                </a:solidFill>
                <a:latin typeface="Trebuchet MS"/>
              </a:rPr>
              <a:t>Второй уровень</a:t>
            </a:r>
            <a:endParaRPr b="0" lang="ru-RU" sz="1600" spc="-1" strike="noStrike">
              <a:solidFill>
                <a:srgbClr val="404040"/>
              </a:solidFill>
              <a:latin typeface="Trebuchet MS"/>
            </a:endParaRPr>
          </a:p>
          <a:p>
            <a:pPr lvl="2" marL="1143000" indent="-22824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Третий уровень</a:t>
            </a:r>
            <a:endParaRPr b="0" lang="ru-RU" sz="1400" spc="-1" strike="noStrike">
              <a:solidFill>
                <a:srgbClr val="404040"/>
              </a:solidFill>
              <a:latin typeface="Trebuchet MS"/>
            </a:endParaRPr>
          </a:p>
          <a:p>
            <a:pPr lvl="3" marL="1600200" indent="-22824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Четвертый уровень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057400" indent="-22824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Пятый уровень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6" name="PlaceHolder 14"/>
          <p:cNvSpPr>
            <a:spLocks noGrp="1"/>
          </p:cNvSpPr>
          <p:nvPr>
            <p:ph type="dt"/>
          </p:nvPr>
        </p:nvSpPr>
        <p:spPr>
          <a:xfrm>
            <a:off x="5405400" y="6041520"/>
            <a:ext cx="6836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A654F8A7-8C89-4539-B497-78BE2A60FAA8}" type="datetime">
              <a:rPr b="0" lang="ru-RU" sz="900" spc="-1" strike="noStrike">
                <a:solidFill>
                  <a:srgbClr val="8b8b8b"/>
                </a:solidFill>
                <a:latin typeface="Trebuchet MS"/>
              </a:rPr>
              <a:t>5.4.22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77" name="PlaceHolder 15"/>
          <p:cNvSpPr>
            <a:spLocks noGrp="1"/>
          </p:cNvSpPr>
          <p:nvPr>
            <p:ph type="ftr"/>
          </p:nvPr>
        </p:nvSpPr>
        <p:spPr>
          <a:xfrm>
            <a:off x="609480" y="6041520"/>
            <a:ext cx="46227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8" name="PlaceHolder 16"/>
          <p:cNvSpPr>
            <a:spLocks noGrp="1"/>
          </p:cNvSpPr>
          <p:nvPr>
            <p:ph type="sldNum"/>
          </p:nvPr>
        </p:nvSpPr>
        <p:spPr>
          <a:xfrm>
            <a:off x="6444720" y="6041520"/>
            <a:ext cx="51228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C0D8BBF-80C6-4142-B5F0-62636CD1EA1A}" type="slidenum">
              <a:rPr b="0" lang="ru-RU" sz="900" spc="-1" strike="noStrike">
                <a:solidFill>
                  <a:srgbClr val="5fcbef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7fcfe"/>
            </a:gs>
            <a:gs pos="100000">
              <a:srgbClr val="b7e8f8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"/>
          <p:cNvGrpSpPr/>
          <p:nvPr/>
        </p:nvGrpSpPr>
        <p:grpSpPr>
          <a:xfrm>
            <a:off x="-8640" y="-8640"/>
            <a:ext cx="9171000" cy="6874920"/>
            <a:chOff x="-8640" y="-8640"/>
            <a:chExt cx="9171000" cy="6874920"/>
          </a:xfrm>
        </p:grpSpPr>
        <p:sp>
          <p:nvSpPr>
            <p:cNvPr id="116" name="CustomShape 2"/>
            <p:cNvSpPr/>
            <p:nvPr/>
          </p:nvSpPr>
          <p:spPr>
            <a:xfrm>
              <a:off x="-8640" y="4013280"/>
              <a:ext cx="456840" cy="2853000"/>
            </a:xfrm>
            <a:custGeom>
              <a:avLst/>
              <a:gdLst/>
              <a:ah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7" name="Line 3"/>
            <p:cNvSpPr/>
            <p:nvPr/>
          </p:nvSpPr>
          <p:spPr>
            <a:xfrm flipV="1">
              <a:off x="5130720" y="4175280"/>
              <a:ext cx="4022280" cy="268272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8" name="Line 4"/>
            <p:cNvSpPr/>
            <p:nvPr/>
          </p:nvSpPr>
          <p:spPr>
            <a:xfrm>
              <a:off x="7042680" y="0"/>
              <a:ext cx="1218960" cy="685800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9" name="CustomShape 5"/>
            <p:cNvSpPr/>
            <p:nvPr/>
          </p:nvSpPr>
          <p:spPr>
            <a:xfrm>
              <a:off x="6891840" y="0"/>
              <a:ext cx="2269080" cy="6866280"/>
            </a:xfrm>
            <a:custGeom>
              <a:avLst/>
              <a:gdLst/>
              <a:ah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0" name="CustomShape 6"/>
            <p:cNvSpPr/>
            <p:nvPr/>
          </p:nvSpPr>
          <p:spPr>
            <a:xfrm>
              <a:off x="7205040" y="-8640"/>
              <a:ext cx="1947960" cy="6866280"/>
            </a:xfrm>
            <a:custGeom>
              <a:avLst/>
              <a:gdLst/>
              <a:ah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1" name="CustomShape 7"/>
            <p:cNvSpPr/>
            <p:nvPr/>
          </p:nvSpPr>
          <p:spPr>
            <a:xfrm>
              <a:off x="6638040" y="3920040"/>
              <a:ext cx="2513160" cy="2937600"/>
            </a:xfrm>
            <a:custGeom>
              <a:avLst/>
              <a:gdLst/>
              <a:ah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2" name="CustomShape 8"/>
            <p:cNvSpPr/>
            <p:nvPr/>
          </p:nvSpPr>
          <p:spPr>
            <a:xfrm>
              <a:off x="7010280" y="-8640"/>
              <a:ext cx="2142360" cy="6866280"/>
            </a:xfrm>
            <a:custGeom>
              <a:avLst/>
              <a:gdLst/>
              <a:ah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3" name="CustomShape 9"/>
            <p:cNvSpPr/>
            <p:nvPr/>
          </p:nvSpPr>
          <p:spPr>
            <a:xfrm>
              <a:off x="8295840" y="-8640"/>
              <a:ext cx="857160" cy="6866280"/>
            </a:xfrm>
            <a:custGeom>
              <a:avLst/>
              <a:gdLst/>
              <a:ah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4" name="CustomShape 10"/>
            <p:cNvSpPr/>
            <p:nvPr/>
          </p:nvSpPr>
          <p:spPr>
            <a:xfrm>
              <a:off x="8094240" y="-8640"/>
              <a:ext cx="1066320" cy="6866280"/>
            </a:xfrm>
            <a:custGeom>
              <a:avLst/>
              <a:gdLst/>
              <a:ah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5" name="CustomShape 11"/>
            <p:cNvSpPr/>
            <p:nvPr/>
          </p:nvSpPr>
          <p:spPr>
            <a:xfrm>
              <a:off x="8068680" y="4893840"/>
              <a:ext cx="1093680" cy="1963800"/>
            </a:xfrm>
            <a:custGeom>
              <a:avLst/>
              <a:gdLst/>
              <a:ah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126" name="PlaceHolder 12"/>
          <p:cNvSpPr>
            <a:spLocks noGrp="1"/>
          </p:cNvSpPr>
          <p:nvPr>
            <p:ph type="dt"/>
          </p:nvPr>
        </p:nvSpPr>
        <p:spPr>
          <a:xfrm>
            <a:off x="5405400" y="6041520"/>
            <a:ext cx="6836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DA4E750-333D-41CC-B7D4-DC3C697D886C}" type="datetime">
              <a:rPr b="0" lang="ru-RU" sz="900" spc="-1" strike="noStrike">
                <a:solidFill>
                  <a:srgbClr val="8b8b8b"/>
                </a:solidFill>
                <a:latin typeface="Trebuchet MS"/>
              </a:rPr>
              <a:t>5.4.22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127" name="PlaceHolder 13"/>
          <p:cNvSpPr>
            <a:spLocks noGrp="1"/>
          </p:cNvSpPr>
          <p:nvPr>
            <p:ph type="ftr"/>
          </p:nvPr>
        </p:nvSpPr>
        <p:spPr>
          <a:xfrm>
            <a:off x="609480" y="6041520"/>
            <a:ext cx="46227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28" name="PlaceHolder 14"/>
          <p:cNvSpPr>
            <a:spLocks noGrp="1"/>
          </p:cNvSpPr>
          <p:nvPr>
            <p:ph type="sldNum"/>
          </p:nvPr>
        </p:nvSpPr>
        <p:spPr>
          <a:xfrm>
            <a:off x="6444720" y="6041520"/>
            <a:ext cx="51228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1F2F6A79-1769-4E3A-8F41-D4A23E383E53}" type="slidenum">
              <a:rPr b="0" lang="ru-RU" sz="900" spc="-1" strike="noStrike">
                <a:solidFill>
                  <a:srgbClr val="5fcbef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129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Trebuchet MS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0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Второй уровень структуры</a:t>
            </a:r>
            <a:endParaRPr b="0" lang="ru-RU" sz="1400" spc="-1" strike="noStrike">
              <a:solidFill>
                <a:srgbClr val="40404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Третий уровень структуры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Четвёртый уровень структуры</a:t>
            </a:r>
            <a:endParaRPr b="0" lang="ru-RU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Пятый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Шестой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404040"/>
                </a:solidFill>
                <a:latin typeface="Trebuchet MS"/>
              </a:rPr>
              <a:t>Седьмой уровень структуры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7fcfe"/>
            </a:gs>
            <a:gs pos="100000">
              <a:srgbClr val="b7e8f8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Group 1"/>
          <p:cNvGrpSpPr/>
          <p:nvPr/>
        </p:nvGrpSpPr>
        <p:grpSpPr>
          <a:xfrm>
            <a:off x="-8640" y="-8640"/>
            <a:ext cx="9171000" cy="6874920"/>
            <a:chOff x="-8640" y="-8640"/>
            <a:chExt cx="9171000" cy="6874920"/>
          </a:xfrm>
        </p:grpSpPr>
        <p:sp>
          <p:nvSpPr>
            <p:cNvPr id="168" name="CustomShape 2"/>
            <p:cNvSpPr/>
            <p:nvPr/>
          </p:nvSpPr>
          <p:spPr>
            <a:xfrm>
              <a:off x="-8640" y="4013280"/>
              <a:ext cx="456840" cy="2853000"/>
            </a:xfrm>
            <a:custGeom>
              <a:avLst/>
              <a:gdLst/>
              <a:ah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9" name="Line 3"/>
            <p:cNvSpPr/>
            <p:nvPr/>
          </p:nvSpPr>
          <p:spPr>
            <a:xfrm flipV="1">
              <a:off x="5130720" y="4175280"/>
              <a:ext cx="4022280" cy="268272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70" name="Line 4"/>
            <p:cNvSpPr/>
            <p:nvPr/>
          </p:nvSpPr>
          <p:spPr>
            <a:xfrm>
              <a:off x="7042680" y="0"/>
              <a:ext cx="1218960" cy="6858000"/>
            </a:xfrm>
            <a:prstGeom prst="line">
              <a:avLst/>
            </a:prstGeom>
            <a:ln cap="rnd" w="9525">
              <a:solidFill>
                <a:schemeClr val="accent1">
                  <a:alpha val="70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71" name="CustomShape 5"/>
            <p:cNvSpPr/>
            <p:nvPr/>
          </p:nvSpPr>
          <p:spPr>
            <a:xfrm>
              <a:off x="6891840" y="0"/>
              <a:ext cx="2269080" cy="6866280"/>
            </a:xfrm>
            <a:custGeom>
              <a:avLst/>
              <a:gdLst/>
              <a:ah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2" name="CustomShape 6"/>
            <p:cNvSpPr/>
            <p:nvPr/>
          </p:nvSpPr>
          <p:spPr>
            <a:xfrm>
              <a:off x="7205040" y="-8640"/>
              <a:ext cx="1947960" cy="6866280"/>
            </a:xfrm>
            <a:custGeom>
              <a:avLst/>
              <a:gdLst/>
              <a:ah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3" name="CustomShape 7"/>
            <p:cNvSpPr/>
            <p:nvPr/>
          </p:nvSpPr>
          <p:spPr>
            <a:xfrm>
              <a:off x="6638040" y="3920040"/>
              <a:ext cx="2513160" cy="2937600"/>
            </a:xfrm>
            <a:custGeom>
              <a:avLst/>
              <a:gdLst/>
              <a:ah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4" name="CustomShape 8"/>
            <p:cNvSpPr/>
            <p:nvPr/>
          </p:nvSpPr>
          <p:spPr>
            <a:xfrm>
              <a:off x="7010280" y="-8640"/>
              <a:ext cx="2142360" cy="6866280"/>
            </a:xfrm>
            <a:custGeom>
              <a:avLst/>
              <a:gdLst/>
              <a:ah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5" name="CustomShape 9"/>
            <p:cNvSpPr/>
            <p:nvPr/>
          </p:nvSpPr>
          <p:spPr>
            <a:xfrm>
              <a:off x="8295840" y="-8640"/>
              <a:ext cx="857160" cy="6866280"/>
            </a:xfrm>
            <a:custGeom>
              <a:avLst/>
              <a:gdLst/>
              <a:ah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6" name="CustomShape 10"/>
            <p:cNvSpPr/>
            <p:nvPr/>
          </p:nvSpPr>
          <p:spPr>
            <a:xfrm>
              <a:off x="8094240" y="-8640"/>
              <a:ext cx="1066320" cy="6866280"/>
            </a:xfrm>
            <a:custGeom>
              <a:avLst/>
              <a:gdLst/>
              <a:ah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7" name="CustomShape 11"/>
            <p:cNvSpPr/>
            <p:nvPr/>
          </p:nvSpPr>
          <p:spPr>
            <a:xfrm>
              <a:off x="8068680" y="4893840"/>
              <a:ext cx="1093680" cy="1963800"/>
            </a:xfrm>
            <a:custGeom>
              <a:avLst/>
              <a:gdLst/>
              <a:ah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178" name="PlaceHolder 12"/>
          <p:cNvSpPr>
            <a:spLocks noGrp="1"/>
          </p:cNvSpPr>
          <p:nvPr>
            <p:ph type="title"/>
          </p:nvPr>
        </p:nvSpPr>
        <p:spPr>
          <a:xfrm>
            <a:off x="609480" y="2700720"/>
            <a:ext cx="6347520" cy="182628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5fcbef"/>
                </a:solidFill>
                <a:latin typeface="Trebuchet MS"/>
              </a:rPr>
              <a:t>Образец заголовка</a:t>
            </a:r>
            <a:endParaRPr b="0" lang="ru-RU" sz="40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9" name="PlaceHolder 13"/>
          <p:cNvSpPr>
            <a:spLocks noGrp="1"/>
          </p:cNvSpPr>
          <p:nvPr>
            <p:ph type="body"/>
          </p:nvPr>
        </p:nvSpPr>
        <p:spPr>
          <a:xfrm>
            <a:off x="609480" y="4527360"/>
            <a:ext cx="6347520" cy="86004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808080"/>
                </a:solidFill>
                <a:latin typeface="Trebuchet MS"/>
              </a:rPr>
              <a:t>Образец текста</a:t>
            </a:r>
            <a:endParaRPr b="0" lang="ru-RU" sz="20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80" name="PlaceHolder 14"/>
          <p:cNvSpPr>
            <a:spLocks noGrp="1"/>
          </p:cNvSpPr>
          <p:nvPr>
            <p:ph type="dt"/>
          </p:nvPr>
        </p:nvSpPr>
        <p:spPr>
          <a:xfrm>
            <a:off x="5405400" y="6041520"/>
            <a:ext cx="6836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477C3413-D532-4AD8-8E18-F892AEE5D25A}" type="datetime">
              <a:rPr b="0" lang="ru-RU" sz="900" spc="-1" strike="noStrike">
                <a:solidFill>
                  <a:srgbClr val="8b8b8b"/>
                </a:solidFill>
                <a:latin typeface="Trebuchet MS"/>
              </a:rPr>
              <a:t>5.4.22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181" name="PlaceHolder 15"/>
          <p:cNvSpPr>
            <a:spLocks noGrp="1"/>
          </p:cNvSpPr>
          <p:nvPr>
            <p:ph type="ftr"/>
          </p:nvPr>
        </p:nvSpPr>
        <p:spPr>
          <a:xfrm>
            <a:off x="609480" y="6041520"/>
            <a:ext cx="462276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82" name="PlaceHolder 16"/>
          <p:cNvSpPr>
            <a:spLocks noGrp="1"/>
          </p:cNvSpPr>
          <p:nvPr>
            <p:ph type="sldNum"/>
          </p:nvPr>
        </p:nvSpPr>
        <p:spPr>
          <a:xfrm>
            <a:off x="6444720" y="6041520"/>
            <a:ext cx="51228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14C0C9A-424D-4F2B-826D-A93C215259AD}" type="slidenum">
              <a:rPr b="0" lang="ru-RU" sz="900" spc="-1" strike="noStrike">
                <a:solidFill>
                  <a:srgbClr val="5fcbef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TextShape 1"/>
          <p:cNvSpPr txBox="1"/>
          <p:nvPr/>
        </p:nvSpPr>
        <p:spPr>
          <a:xfrm>
            <a:off x="1763640" y="1556640"/>
            <a:ext cx="4968360" cy="3240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</a:pPr>
            <a:r>
              <a:rPr b="1" i="1" lang="ru-RU" sz="4000" spc="-1" strike="noStrike">
                <a:solidFill>
                  <a:srgbClr val="00b050"/>
                </a:solidFill>
                <a:latin typeface="Trebuchet MS"/>
              </a:rPr>
              <a:t>Как наладить и сохранить эмоциональный контакт </a:t>
            </a:r>
            <a:br/>
            <a:r>
              <a:rPr b="1" i="1" lang="ru-RU" sz="4000" spc="-1" strike="noStrike">
                <a:solidFill>
                  <a:srgbClr val="00b050"/>
                </a:solidFill>
                <a:latin typeface="Trebuchet MS"/>
              </a:rPr>
              <a:t>с ребенком!</a:t>
            </a:r>
            <a:endParaRPr b="0" lang="ru-RU" sz="40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extShape 1"/>
          <p:cNvSpPr txBox="1"/>
          <p:nvPr/>
        </p:nvSpPr>
        <p:spPr>
          <a:xfrm>
            <a:off x="899640" y="548640"/>
            <a:ext cx="7024320" cy="528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73000"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5fcbef"/>
                </a:solidFill>
                <a:latin typeface="Trebuchet MS"/>
              </a:rPr>
              <a:t> </a:t>
            </a:r>
            <a:endParaRPr b="0" lang="ru-RU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21" name="TextShape 2"/>
          <p:cNvSpPr txBox="1"/>
          <p:nvPr/>
        </p:nvSpPr>
        <p:spPr>
          <a:xfrm>
            <a:off x="1043640" y="836640"/>
            <a:ext cx="6777000" cy="2949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i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Эмоциональный контакт</a:t>
            </a:r>
            <a:r>
              <a:rPr b="0" i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 –</a:t>
            </a:r>
            <a:r>
              <a:rPr b="0" i="1" lang="ru-RU" sz="1800" spc="-1" strike="noStrike">
                <a:solidFill>
                  <a:srgbClr val="00b050"/>
                </a:solidFill>
                <a:latin typeface="Trebuchet MS"/>
              </a:rPr>
              <a:t> все  эмоции ребенка отражаются на его лице.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i="1" lang="ru-RU" sz="1800" spc="-1" strike="noStrike">
                <a:solidFill>
                  <a:srgbClr val="00b050"/>
                </a:solidFill>
                <a:latin typeface="Trebuchet MS"/>
              </a:rPr>
              <a:t>Задача родителя научиться видеть их.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222" name="Picture 2_0" descr="C:\Documents and Settings\Администратор\Мои документы\Downloads\hello_html_ma7d6717.jpg"/>
          <p:cNvPicPr/>
          <p:nvPr/>
        </p:nvPicPr>
        <p:blipFill>
          <a:blip r:embed="rId1"/>
          <a:stretch/>
        </p:blipFill>
        <p:spPr>
          <a:xfrm>
            <a:off x="755640" y="2853000"/>
            <a:ext cx="6743520" cy="3600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TextShape 1"/>
          <p:cNvSpPr txBox="1"/>
          <p:nvPr/>
        </p:nvSpPr>
        <p:spPr>
          <a:xfrm>
            <a:off x="571320" y="571320"/>
            <a:ext cx="7786440" cy="4357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i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Учитесь понимать себя.</a:t>
            </a:r>
            <a:r>
              <a:rPr b="0" i="1" lang="ru-RU" sz="18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i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Развивайте понимание своего ребенка.</a:t>
            </a:r>
            <a:r>
              <a:rPr b="0" lang="ru-RU" sz="18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i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Ищите формы общения приятные вам обоим</a:t>
            </a: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.</a:t>
            </a:r>
            <a:r>
              <a:rPr b="0" lang="ru-RU" sz="1800" spc="-1" strike="noStrike">
                <a:solidFill>
                  <a:srgbClr val="00b050"/>
                </a:solidFill>
                <a:latin typeface="Trebuchet MS"/>
              </a:rPr>
              <a:t> 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0" lang="ru-RU" sz="18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224" name="Picture 2" descr="C:\Documents and Settings\Администратор\Мои документы\Downloads\kulinariya-vmeste-s-detmi.jpg"/>
          <p:cNvPicPr/>
          <p:nvPr/>
        </p:nvPicPr>
        <p:blipFill>
          <a:blip r:embed="rId1"/>
          <a:stretch/>
        </p:blipFill>
        <p:spPr>
          <a:xfrm>
            <a:off x="1927080" y="3429000"/>
            <a:ext cx="4228920" cy="31010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extShape 1"/>
          <p:cNvSpPr txBox="1"/>
          <p:nvPr/>
        </p:nvSpPr>
        <p:spPr>
          <a:xfrm>
            <a:off x="1043640" y="571320"/>
            <a:ext cx="6171480" cy="526068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Проявляйте себя, будьте искренними с детьми.</a:t>
            </a:r>
            <a:r>
              <a:rPr b="0" lang="ru-RU" sz="18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r>
              <a:rPr b="1" lang="ru-RU" sz="1800" spc="-1" strike="noStrike" u="sng">
                <a:solidFill>
                  <a:srgbClr val="00b050"/>
                </a:solidFill>
                <a:uFillTx/>
                <a:latin typeface="Trebuchet MS"/>
              </a:rPr>
              <a:t>Учитесь рассказывать о себе, своих чувствах понятным для ребенка языком.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5fcbef"/>
              </a:buClr>
              <a:buSzPct val="80000"/>
              <a:buFont typeface="Wingdings 3" charset="2"/>
              <a:buChar char=""/>
            </a:pP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226" name="Picture 3" descr="C:\Documents and Settings\Администратор\Мои документы\Downloads\56909286983.jpg"/>
          <p:cNvPicPr/>
          <p:nvPr/>
        </p:nvPicPr>
        <p:blipFill>
          <a:blip r:embed="rId1"/>
          <a:stretch/>
        </p:blipFill>
        <p:spPr>
          <a:xfrm>
            <a:off x="1691640" y="3077280"/>
            <a:ext cx="4680000" cy="31309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extShape 1"/>
          <p:cNvSpPr txBox="1"/>
          <p:nvPr/>
        </p:nvSpPr>
        <p:spPr>
          <a:xfrm>
            <a:off x="1043640" y="540000"/>
            <a:ext cx="6777000" cy="51177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pPr>
              <a:lnSpc>
                <a:spcPct val="100000"/>
              </a:lnSpc>
              <a:spcBef>
                <a:spcPts val="1001"/>
              </a:spcBef>
            </a:pP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Ребенка не портят любовь, время и внимание, которые вы ему уделяете. Невозможно испортить детей, давая им слишком много себя.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228" name="Picture 2" descr="C:\Documents and Settings\Администратор\Мои документы\Downloads\173095.jpg"/>
          <p:cNvPicPr/>
          <p:nvPr/>
        </p:nvPicPr>
        <p:blipFill>
          <a:blip r:embed="rId1"/>
          <a:stretch/>
        </p:blipFill>
        <p:spPr>
          <a:xfrm>
            <a:off x="1465920" y="1919520"/>
            <a:ext cx="5554080" cy="33004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CustomShape 1"/>
          <p:cNvSpPr/>
          <p:nvPr/>
        </p:nvSpPr>
        <p:spPr>
          <a:xfrm>
            <a:off x="899640" y="1052640"/>
            <a:ext cx="6696360" cy="1614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i="1" lang="ru-RU" sz="2000" spc="-1" strike="noStrike">
                <a:solidFill>
                  <a:srgbClr val="00b050"/>
                </a:solidFill>
                <a:latin typeface="Trebuchet MS"/>
              </a:rPr>
              <a:t>Дети нуждаются в том, чтобы мы устанавливали правила поведения и сообщали, какого поведения от них ждем.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i="1" lang="ru-RU" sz="20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230" name="Picture 2" descr="C:\Users\1\Pictures\1225577946_xfjt_2006.jpg"/>
          <p:cNvPicPr/>
          <p:nvPr/>
        </p:nvPicPr>
        <p:blipFill>
          <a:blip r:embed="rId1"/>
          <a:stretch/>
        </p:blipFill>
        <p:spPr>
          <a:xfrm>
            <a:off x="1342800" y="2667600"/>
            <a:ext cx="5857200" cy="27468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Picture 3" descr="C:\Documents and Settings\Администратор\Мои документы\Downloads\depositphotos_2170971-stock-photo-happy-family.jpg"/>
          <p:cNvPicPr/>
          <p:nvPr/>
        </p:nvPicPr>
        <p:blipFill>
          <a:blip r:embed="rId1"/>
          <a:stretch/>
        </p:blipFill>
        <p:spPr>
          <a:xfrm>
            <a:off x="1403640" y="3141000"/>
            <a:ext cx="5511240" cy="3149640"/>
          </a:xfrm>
          <a:prstGeom prst="rect">
            <a:avLst/>
          </a:prstGeom>
          <a:ln w="0">
            <a:noFill/>
          </a:ln>
        </p:spPr>
      </p:pic>
      <p:sp>
        <p:nvSpPr>
          <p:cNvPr id="232" name="TextShape 1"/>
          <p:cNvSpPr txBox="1"/>
          <p:nvPr/>
        </p:nvSpPr>
        <p:spPr>
          <a:xfrm>
            <a:off x="827640" y="785880"/>
            <a:ext cx="6336360" cy="50464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     </a:t>
            </a: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Когда ребенок делает что-то не то,  спрашивайте не «как», а «почему».</a:t>
            </a:r>
            <a:r>
              <a:rPr b="0" i="1" lang="ru-RU" sz="1800" spc="-1" strike="noStrike">
                <a:solidFill>
                  <a:srgbClr val="00b050"/>
                </a:solidFill>
                <a:latin typeface="Trebuchet MS"/>
              </a:rPr>
              <a:t>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     </a:t>
            </a:r>
            <a:r>
              <a:rPr b="1" i="1" lang="ru-RU" sz="1800" spc="-1" strike="noStrike">
                <a:solidFill>
                  <a:srgbClr val="00b050"/>
                </a:solidFill>
                <a:latin typeface="Trebuchet MS"/>
              </a:rPr>
              <a:t>Этот вопрос задавайте и себе </a:t>
            </a: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ru-RU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TextShape 1"/>
          <p:cNvSpPr txBox="1"/>
          <p:nvPr/>
        </p:nvSpPr>
        <p:spPr>
          <a:xfrm>
            <a:off x="827640" y="404640"/>
            <a:ext cx="7768440" cy="21668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b="1" i="1" lang="ru-RU" sz="2200" spc="-1" strike="noStrike">
                <a:solidFill>
                  <a:srgbClr val="00b050"/>
                </a:solidFill>
                <a:latin typeface="Trebuchet MS"/>
              </a:rPr>
              <a:t>Ребенок вправе чувствовать то, </a:t>
            </a:r>
            <a:br/>
            <a:r>
              <a:rPr b="1" i="1" lang="ru-RU" sz="2200" spc="-1" strike="noStrike">
                <a:solidFill>
                  <a:srgbClr val="00b050"/>
                </a:solidFill>
                <a:latin typeface="Trebuchet MS"/>
              </a:rPr>
              <a:t>что он чувствует.          </a:t>
            </a:r>
            <a:br/>
            <a:br/>
            <a:r>
              <a:rPr b="1" i="1" lang="ru-RU" sz="2200" spc="-1" strike="noStrike">
                <a:solidFill>
                  <a:srgbClr val="00b050"/>
                </a:solidFill>
                <a:latin typeface="Trebuchet MS"/>
              </a:rPr>
              <a:t>Признавая его чувства и право на них, </a:t>
            </a:r>
            <a:br/>
            <a:r>
              <a:rPr b="1" i="1" lang="ru-RU" sz="2200" spc="-1" strike="noStrike">
                <a:solidFill>
                  <a:srgbClr val="00b050"/>
                </a:solidFill>
                <a:latin typeface="Trebuchet MS"/>
              </a:rPr>
              <a:t>вы признаете и его жизненный опыт.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234" name="Picture 2" descr=""/>
          <p:cNvPicPr/>
          <p:nvPr/>
        </p:nvPicPr>
        <p:blipFill>
          <a:blip r:embed="rId1"/>
          <a:stretch/>
        </p:blipFill>
        <p:spPr>
          <a:xfrm>
            <a:off x="2123640" y="2444400"/>
            <a:ext cx="3312000" cy="38685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CustomShape 1"/>
          <p:cNvSpPr/>
          <p:nvPr/>
        </p:nvSpPr>
        <p:spPr>
          <a:xfrm>
            <a:off x="755640" y="1220400"/>
            <a:ext cx="6624360" cy="11894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spAutoFit/>
          </a:bodyPr>
          <a:p>
            <a:pPr algn="just">
              <a:lnSpc>
                <a:spcPct val="100000"/>
              </a:lnSpc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tabLst>
                <a:tab algn="l" pos="0"/>
              </a:tabLst>
            </a:pPr>
            <a:r>
              <a:rPr b="1" i="1" lang="ru-RU" sz="2400" spc="-1" strike="noStrike">
                <a:solidFill>
                  <a:srgbClr val="00b050"/>
                </a:solidFill>
                <a:latin typeface="Times New Roman"/>
                <a:ea typeface="Calibri"/>
              </a:rPr>
              <a:t>Важно делами доказывать ребенку, что он любим всегда и безусловно!</a:t>
            </a:r>
            <a:r>
              <a:rPr b="0" i="1" lang="ru-RU" sz="2400" spc="-1" strike="noStrike">
                <a:solidFill>
                  <a:srgbClr val="00b050"/>
                </a:solidFill>
                <a:latin typeface="Times New Roman"/>
                <a:ea typeface="Calibri"/>
              </a:rPr>
              <a:t> 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6" name="Picture 3" descr="C:\Users\1\Pictures\i (19).jpg"/>
          <p:cNvPicPr/>
          <p:nvPr/>
        </p:nvPicPr>
        <p:blipFill>
          <a:blip r:embed="rId1"/>
          <a:stretch/>
        </p:blipFill>
        <p:spPr>
          <a:xfrm>
            <a:off x="1023840" y="3141000"/>
            <a:ext cx="6223680" cy="33840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CustomShape 1"/>
          <p:cNvSpPr/>
          <p:nvPr/>
        </p:nvSpPr>
        <p:spPr>
          <a:xfrm>
            <a:off x="899640" y="3717000"/>
            <a:ext cx="669636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00b050"/>
                </a:solidFill>
                <a:latin typeface="Trebuchet MS"/>
              </a:rPr>
              <a:t>Всегда говорите своему ребенку: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2400" spc="-1" strike="noStrike">
                <a:solidFill>
                  <a:srgbClr val="00b050"/>
                </a:solidFill>
                <a:latin typeface="Trebuchet MS"/>
              </a:rPr>
              <a:t>«Я очень люблю тебя и хочу быть рядом в любые моменты твоей жизни».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238" name="Picture 3" descr="C:\Users\1\Pictures\i (22).jpg"/>
          <p:cNvPicPr/>
          <p:nvPr/>
        </p:nvPicPr>
        <p:blipFill>
          <a:blip r:embed="rId1"/>
          <a:stretch/>
        </p:blipFill>
        <p:spPr>
          <a:xfrm>
            <a:off x="2195640" y="382320"/>
            <a:ext cx="3888000" cy="27216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extShape 1"/>
          <p:cNvSpPr txBox="1"/>
          <p:nvPr/>
        </p:nvSpPr>
        <p:spPr>
          <a:xfrm>
            <a:off x="609480" y="1772640"/>
            <a:ext cx="6347520" cy="14396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00b050"/>
                </a:solidFill>
                <a:latin typeface="Trebuchet MS"/>
              </a:rPr>
              <a:t>   </a:t>
            </a:r>
            <a:r>
              <a:rPr b="1" lang="ru-RU" sz="4000" spc="-1" strike="noStrike">
                <a:solidFill>
                  <a:srgbClr val="00b050"/>
                </a:solidFill>
                <a:latin typeface="Trebuchet MS"/>
              </a:rPr>
              <a:t>Спасибо за внимание!</a:t>
            </a:r>
            <a:endParaRPr b="0" lang="ru-RU" sz="40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40" name="TextShape 2"/>
          <p:cNvSpPr txBox="1"/>
          <p:nvPr/>
        </p:nvSpPr>
        <p:spPr>
          <a:xfrm>
            <a:off x="1258560" y="5157360"/>
            <a:ext cx="6636960" cy="630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 fontScale="84000"/>
          </a:bodyPr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1600" spc="-1" strike="noStrike">
                <a:solidFill>
                  <a:srgbClr val="808080"/>
                </a:solidFill>
                <a:latin typeface="Trebuchet MS"/>
              </a:rPr>
              <a:t>Материал  подготовлен </a:t>
            </a:r>
            <a:endParaRPr b="0" lang="ru-RU" sz="1600" spc="-1" strike="noStrike">
              <a:solidFill>
                <a:srgbClr val="404040"/>
              </a:solidFill>
              <a:latin typeface="Trebuchet MS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1600" spc="-1" strike="noStrike">
                <a:solidFill>
                  <a:srgbClr val="808080"/>
                </a:solidFill>
                <a:latin typeface="Trebuchet MS"/>
              </a:rPr>
              <a:t>РМО педагогов-психологов Абинского района </a:t>
            </a:r>
            <a:endParaRPr b="0" lang="ru-RU" sz="16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600</TotalTime>
  <Application>LibreOffice/7.0.0.3$Windows_X86_64 LibreOffice_project/8061b3e9204bef6b321a21033174034a5e2ea88e</Application>
  <Words>411</Words>
  <Paragraphs>31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2014-02-03T06:45:54Z</dcterms:created>
  <dc:creator>школа</dc:creator>
  <dc:description/>
  <dc:language>ru-RU</dc:language>
  <cp:lastModifiedBy/>
  <dcterms:modified xsi:type="dcterms:W3CDTF">2022-04-05T12:20:37Z</dcterms:modified>
  <cp:revision>55</cp:revision>
  <dc:subject/>
  <dc:title>Сравнение понятий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13</vt:i4>
  </property>
</Properties>
</file>